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485" r:id="rId11"/>
    <p:sldId id="487" r:id="rId12"/>
    <p:sldId id="498" r:id="rId13"/>
  </p:sldIdLst>
  <p:sldSz cx="9144000" cy="6858000" type="screen4x3"/>
  <p:notesSz cx="6858000" cy="9144000"/>
  <p:embeddedFontLst>
    <p:embeddedFont>
      <p:font typeface="KFGQPC Uthman Taha Naskh" panose="02000000000000000000" pitchFamily="2" charset="-78"/>
      <p:regular r:id="rId14"/>
    </p:embeddedFont>
    <p:embeddedFont>
      <p:font typeface="Calibri Light" panose="020F0302020204030204" pitchFamily="34" charset="0"/>
      <p:regular r:id="rId15"/>
    </p:embeddedFont>
    <p:embeddedFont>
      <p:font typeface="B Yagut" panose="00000400000000000000" pitchFamily="2" charset="-78"/>
      <p:regular r:id="rId16"/>
      <p:bold r:id="rId17"/>
    </p:embeddedFont>
    <p:embeddedFont>
      <p:font typeface="Tahoma" panose="020B0604030504040204" pitchFamily="34" charset="0"/>
      <p:regular r:id="rId18"/>
      <p:bold r:id="rId19"/>
    </p:embeddedFont>
    <p:embeddedFont>
      <p:font typeface="B Nazanin" panose="00000400000000000000" pitchFamily="2" charset="-78"/>
      <p:regular r:id="rId20"/>
      <p:bold r:id="rId21"/>
    </p:embeddedFont>
    <p:embeddedFont>
      <p:font typeface="Calibri" panose="020F0502020204030204" pitchFamily="34" charset="0"/>
      <p:regular r:id="rId22"/>
      <p:bold r:id="rId23"/>
    </p:embeddedFont>
    <p:embeddedFont>
      <p:font typeface="B Titr" panose="00000700000000000000" pitchFamily="2" charset="-78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prstClr val="white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162976" y="4625266"/>
            <a:ext cx="5159406" cy="13693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0070C0"/>
                </a:solidFill>
              </a:rPr>
              <a:t>آزمون‌های عمومی</a:t>
            </a:r>
            <a:endParaRPr lang="fa-IR" dirty="0">
              <a:ln>
                <a:solidFill>
                  <a:prstClr val="white"/>
                </a:solidFill>
              </a:ln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3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تحلیل کنید: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3624" y="1118794"/>
            <a:ext cx="4826738" cy="5583219"/>
          </a:xfrm>
        </p:spPr>
        <p:txBody>
          <a:bodyPr>
            <a:normAutofit fontScale="92500" lnSpcReduction="20000"/>
          </a:bodyPr>
          <a:lstStyle/>
          <a:p>
            <a:r>
              <a:rPr lang="fa-IR" dirty="0" smtClean="0"/>
              <a:t>این عبارت را با توجّه به آن چه در کل کتاب بیان شد، تحلیل و بررسی کنید. چه میزان با آن موافق و چه میزان با آن مخالفید؟</a:t>
            </a:r>
          </a:p>
          <a:p>
            <a:pPr lvl="1"/>
            <a:r>
              <a:rPr lang="fa-IR" b="1" dirty="0" smtClean="0">
                <a:solidFill>
                  <a:srgbClr val="FF0000"/>
                </a:solidFill>
              </a:rPr>
              <a:t>تـ</a:t>
            </a:r>
            <a:r>
              <a:rPr lang="ar-SA" b="1" dirty="0" smtClean="0">
                <a:solidFill>
                  <a:srgbClr val="FF0000"/>
                </a:solidFill>
              </a:rPr>
              <a:t>رس از این</a:t>
            </a:r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ar-SA" b="1" dirty="0" smtClean="0">
                <a:solidFill>
                  <a:srgbClr val="FF0000"/>
                </a:solidFill>
              </a:rPr>
              <a:t>که دیگران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ar-SA" b="1" dirty="0" smtClean="0">
                <a:solidFill>
                  <a:srgbClr val="FF0000"/>
                </a:solidFill>
              </a:rPr>
              <a:t>راجع ب</a:t>
            </a:r>
            <a:r>
              <a:rPr lang="fa-IR" b="1" dirty="0" smtClean="0">
                <a:solidFill>
                  <a:srgbClr val="FF0000"/>
                </a:solidFill>
              </a:rPr>
              <a:t>ــ</a:t>
            </a:r>
            <a:r>
              <a:rPr lang="ar-SA" b="1" dirty="0" smtClean="0">
                <a:solidFill>
                  <a:srgbClr val="FF0000"/>
                </a:solidFill>
              </a:rPr>
              <a:t>ه ما چه فکری م</a:t>
            </a:r>
            <a:r>
              <a:rPr lang="fa-IR" b="1" dirty="0" smtClean="0">
                <a:solidFill>
                  <a:srgbClr val="FF0000"/>
                </a:solidFill>
              </a:rPr>
              <a:t>ـ</a:t>
            </a:r>
            <a:r>
              <a:rPr lang="ar-SA" b="1" dirty="0" smtClean="0">
                <a:solidFill>
                  <a:srgbClr val="FF0000"/>
                </a:solidFill>
              </a:rPr>
              <a:t>ی</a:t>
            </a:r>
            <a:r>
              <a:rPr lang="fa-IR" b="1" dirty="0" smtClean="0">
                <a:solidFill>
                  <a:srgbClr val="FF0000"/>
                </a:solidFill>
              </a:rPr>
              <a:t>‌</a:t>
            </a:r>
            <a:r>
              <a:rPr lang="ar-SA" b="1" dirty="0" smtClean="0">
                <a:solidFill>
                  <a:srgbClr val="FF0000"/>
                </a:solidFill>
              </a:rPr>
              <a:t>کنند،</a:t>
            </a:r>
            <a:r>
              <a:rPr lang="fa-IR" b="1" dirty="0" smtClean="0">
                <a:solidFill>
                  <a:srgbClr val="FF0000"/>
                </a:solidFill>
              </a:rPr>
              <a:t> ب</a:t>
            </a:r>
            <a:r>
              <a:rPr lang="ar-SA" b="1" dirty="0" smtClean="0">
                <a:solidFill>
                  <a:srgbClr val="FF0000"/>
                </a:solidFill>
              </a:rPr>
              <a:t>زرگ</a:t>
            </a:r>
            <a:r>
              <a:rPr lang="fa-IR" b="1" dirty="0" smtClean="0">
                <a:solidFill>
                  <a:srgbClr val="FF0000"/>
                </a:solidFill>
              </a:rPr>
              <a:t>‌</a:t>
            </a:r>
            <a:r>
              <a:rPr lang="ar-SA" b="1" dirty="0" smtClean="0">
                <a:solidFill>
                  <a:srgbClr val="FF0000"/>
                </a:solidFill>
              </a:rPr>
              <a:t>ترین زندانی است ک</a:t>
            </a:r>
            <a:r>
              <a:rPr lang="fa-IR" b="1" dirty="0" smtClean="0">
                <a:solidFill>
                  <a:srgbClr val="FF0000"/>
                </a:solidFill>
              </a:rPr>
              <a:t>ـ</a:t>
            </a:r>
            <a:r>
              <a:rPr lang="ar-SA" b="1" dirty="0" smtClean="0">
                <a:solidFill>
                  <a:srgbClr val="FF0000"/>
                </a:solidFill>
              </a:rPr>
              <a:t>ه</a:t>
            </a:r>
            <a:r>
              <a:rPr lang="fa-IR" b="1" dirty="0" smtClean="0">
                <a:solidFill>
                  <a:srgbClr val="FF0000"/>
                </a:solidFill>
              </a:rPr>
              <a:t> </a:t>
            </a:r>
            <a:r>
              <a:rPr lang="ar-SA" b="1" dirty="0" smtClean="0">
                <a:solidFill>
                  <a:srgbClr val="FF0000"/>
                </a:solidFill>
              </a:rPr>
              <a:t>انسان</a:t>
            </a:r>
            <a:r>
              <a:rPr lang="fa-IR" b="1" dirty="0" smtClean="0">
                <a:solidFill>
                  <a:srgbClr val="FF0000"/>
                </a:solidFill>
              </a:rPr>
              <a:t>‌</a:t>
            </a:r>
            <a:r>
              <a:rPr lang="ar-SA" b="1" dirty="0" smtClean="0">
                <a:solidFill>
                  <a:srgbClr val="FF0000"/>
                </a:solidFill>
              </a:rPr>
              <a:t>ها در آن زندگی می</a:t>
            </a:r>
            <a:r>
              <a:rPr lang="fa-IR" b="1" dirty="0" smtClean="0">
                <a:solidFill>
                  <a:srgbClr val="FF0000"/>
                </a:solidFill>
              </a:rPr>
              <a:t>‌</a:t>
            </a:r>
            <a:r>
              <a:rPr lang="ar-SA" b="1" dirty="0" smtClean="0">
                <a:solidFill>
                  <a:srgbClr val="FF0000"/>
                </a:solidFill>
              </a:rPr>
              <a:t>کنند</a:t>
            </a:r>
            <a:r>
              <a:rPr lang="fa-IR" b="1" dirty="0">
                <a:solidFill>
                  <a:srgbClr val="FF0000"/>
                </a:solidFill>
              </a:rPr>
              <a:t>.</a:t>
            </a:r>
            <a:endParaRPr lang="fa-I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2"/>
          <a:stretch/>
        </p:blipFill>
        <p:spPr>
          <a:xfrm>
            <a:off x="182880" y="1612006"/>
            <a:ext cx="3736243" cy="4304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22514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تحلیل کنید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این </a:t>
            </a:r>
            <a:r>
              <a:rPr lang="fa-IR" dirty="0" smtClean="0"/>
              <a:t>تصویر </a:t>
            </a:r>
            <a:r>
              <a:rPr lang="fa-IR" dirty="0"/>
              <a:t>را </a:t>
            </a:r>
            <a:r>
              <a:rPr lang="fa-IR" dirty="0" smtClean="0"/>
              <a:t>پس از مطالعه کل کتاب، تحلیل </a:t>
            </a:r>
            <a:r>
              <a:rPr lang="fa-IR" dirty="0"/>
              <a:t>و بررسی کنید. این </a:t>
            </a:r>
            <a:r>
              <a:rPr lang="fa-IR" dirty="0" smtClean="0"/>
              <a:t>تصویر چه می‌گوید؟ آیا «</a:t>
            </a:r>
            <a:r>
              <a:rPr lang="fa-IR" b="1" dirty="0" smtClean="0">
                <a:solidFill>
                  <a:srgbClr val="FF0000"/>
                </a:solidFill>
              </a:rPr>
              <a:t>رو سیاه شدن</a:t>
            </a:r>
            <a:r>
              <a:rPr lang="fa-IR" dirty="0" smtClean="0"/>
              <a:t>» ضرورتاً ناشی از یک ضعف نفس است یا می‌تواند امری منطقی و موجه باشد؟</a:t>
            </a:r>
            <a:endParaRPr lang="fa-IR" dirty="0"/>
          </a:p>
        </p:txBody>
      </p:sp>
      <p:pic>
        <p:nvPicPr>
          <p:cNvPr id="4" name="Picture 3" descr="C:\Users\parisa\Desktop\photo_2017-09-11_16-30-5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50"/>
          <a:stretch/>
        </p:blipFill>
        <p:spPr bwMode="auto">
          <a:xfrm>
            <a:off x="2254497" y="3708400"/>
            <a:ext cx="4635006" cy="2914723"/>
          </a:xfrm>
          <a:prstGeom prst="rect">
            <a:avLst/>
          </a:prstGeom>
          <a:ln w="38100" cap="sq">
            <a:solidFill>
              <a:srgbClr val="00206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7059112"/>
      </p:ext>
    </p:extLst>
  </p:cSld>
  <p:clrMapOvr>
    <a:masterClrMapping/>
  </p:clrMapOvr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2095</TotalTime>
  <Words>92</Words>
  <Application>Microsoft Office PowerPoint</Application>
  <PresentationFormat>On-screen Show (4:3)</PresentationFormat>
  <Paragraphs>10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Arial</vt:lpstr>
      <vt:lpstr>KFGQPC Uthman Taha Naskh</vt:lpstr>
      <vt:lpstr>Calibri Light</vt:lpstr>
      <vt:lpstr>B Yagut</vt:lpstr>
      <vt:lpstr>B Titr )</vt:lpstr>
      <vt:lpstr>Tahoma</vt:lpstr>
      <vt:lpstr>B Nazanin</vt:lpstr>
      <vt:lpstr>Adobe Arabic</vt:lpstr>
      <vt:lpstr>Calibri</vt:lpstr>
      <vt:lpstr>Wingdings</vt:lpstr>
      <vt:lpstr>B Titr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تحلیل کنید:</vt:lpstr>
      <vt:lpstr>تحلیل کنید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134</cp:revision>
  <dcterms:created xsi:type="dcterms:W3CDTF">2015-09-27T11:27:15Z</dcterms:created>
  <dcterms:modified xsi:type="dcterms:W3CDTF">2017-09-27T07:04:49Z</dcterms:modified>
</cp:coreProperties>
</file>