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69" r:id="rId11"/>
    <p:sldId id="368" r:id="rId12"/>
    <p:sldId id="381" r:id="rId13"/>
    <p:sldId id="382" r:id="rId14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5"/>
    </p:embeddedFont>
    <p:embeddedFont>
      <p:font typeface="Tahoma" panose="020B0604030504040204" pitchFamily="34" charset="0"/>
      <p:regular r:id="rId16"/>
      <p:bold r:id="rId17"/>
    </p:embeddedFont>
    <p:embeddedFont>
      <p:font typeface="B Nazanin" panose="00000400000000000000" pitchFamily="2" charset="-78"/>
      <p:regular r:id="rId18"/>
      <p:bold r:id="rId19"/>
    </p:embeddedFont>
    <p:embeddedFont>
      <p:font typeface="B Titr" panose="00000700000000000000" pitchFamily="2" charset="-78"/>
      <p:bold r:id="rId20"/>
    </p:embeddedFont>
    <p:embeddedFont>
      <p:font typeface="KFGQPC Uthman Taha Naskh" panose="02000000000000000000" pitchFamily="2" charset="-78"/>
      <p:regular r:id="rId21"/>
    </p:embeddedFont>
    <p:embeddedFont>
      <p:font typeface="Calibri" panose="020F0502020204030204" pitchFamily="34" charset="0"/>
      <p:regular r:id="rId22"/>
      <p:bold r:id="rId23"/>
    </p:embeddedFont>
    <p:embeddedFont>
      <p:font typeface="B Yagut" panose="00000400000000000000" pitchFamily="2" charset="-78"/>
      <p:regular r:id="rId24"/>
      <p:bold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4.fntdata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0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font" Target="fonts/font8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538987" y="5651467"/>
            <a:ext cx="5571859" cy="13193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ترس و لذّت در عالم هپروت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7272470" y="5076204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نهم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319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572141" y="5000496"/>
            <a:ext cx="5571859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ترس و لذّت در عالم هپروت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7340837" y="4580548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هشتم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473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فهرست درس </a:t>
            </a:r>
            <a:r>
              <a:rPr lang="fa-IR" dirty="0" smtClean="0"/>
              <a:t>نهم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b="1" dirty="0" smtClean="0"/>
              <a:t>ترس و لذّت در عالم هپروت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65095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...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</p:txBody>
      </p:sp>
      <p:pic>
        <p:nvPicPr>
          <p:cNvPr id="11" name="Picture 1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26605"/>
            <a:ext cx="516484" cy="516484"/>
          </a:xfrm>
          <a:prstGeom prst="rect">
            <a:avLst/>
          </a:prstGeom>
        </p:spPr>
      </p:pic>
      <p:pic>
        <p:nvPicPr>
          <p:cNvPr id="13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63283"/>
            <a:ext cx="516484" cy="516484"/>
          </a:xfrm>
          <a:prstGeom prst="rect">
            <a:avLst/>
          </a:prstGeom>
        </p:spPr>
      </p:pic>
      <p:pic>
        <p:nvPicPr>
          <p:cNvPr id="14" name="Picture 13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9961"/>
            <a:ext cx="516484" cy="516484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73318"/>
            <a:ext cx="516484" cy="516484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136639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6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2089</TotalTime>
  <Words>38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7</vt:i4>
      </vt:variant>
    </vt:vector>
  </HeadingPairs>
  <TitlesOfParts>
    <vt:vector size="25" baseType="lpstr">
      <vt:lpstr>Arial</vt:lpstr>
      <vt:lpstr>Calibri Light</vt:lpstr>
      <vt:lpstr>Tahoma</vt:lpstr>
      <vt:lpstr>B Nazanin</vt:lpstr>
      <vt:lpstr>B Titr )</vt:lpstr>
      <vt:lpstr>Adobe Arabic</vt:lpstr>
      <vt:lpstr>B Titr</vt:lpstr>
      <vt:lpstr>KFGQPC Uthman Taha Naskh</vt:lpstr>
      <vt:lpstr>Calibri</vt:lpstr>
      <vt:lpstr>Wingdings</vt:lpstr>
      <vt:lpstr>B Yagut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فهرست درس نهم</vt:lpstr>
      <vt:lpstr>فهرست درس 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133</cp:revision>
  <dcterms:created xsi:type="dcterms:W3CDTF">2015-09-27T11:27:15Z</dcterms:created>
  <dcterms:modified xsi:type="dcterms:W3CDTF">2017-09-27T06:51:57Z</dcterms:modified>
</cp:coreProperties>
</file>