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5.xml" ContentType="application/vnd.openxmlformats-officedocument.theme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6.xml" ContentType="application/vnd.openxmlformats-officedocument.theme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embedTrueTypeFonts="1" saveSubsetFonts="1">
  <p:sldMasterIdLst>
    <p:sldMasterId id="2147483660" r:id="rId1"/>
    <p:sldMasterId id="2147483668" r:id="rId2"/>
    <p:sldMasterId id="2147483675" r:id="rId3"/>
    <p:sldMasterId id="2147483680" r:id="rId4"/>
    <p:sldMasterId id="2147483685" r:id="rId5"/>
    <p:sldMasterId id="2147483690" r:id="rId6"/>
    <p:sldMasterId id="2147483695" r:id="rId7"/>
  </p:sldMasterIdLst>
  <p:sldIdLst>
    <p:sldId id="258" r:id="rId8"/>
    <p:sldId id="259" r:id="rId9"/>
    <p:sldId id="472" r:id="rId10"/>
    <p:sldId id="367" r:id="rId11"/>
    <p:sldId id="379" r:id="rId12"/>
    <p:sldId id="380" r:id="rId13"/>
  </p:sldIdLst>
  <p:sldSz cx="9144000" cy="6858000" type="screen4x3"/>
  <p:notesSz cx="6858000" cy="9144000"/>
  <p:embeddedFontLst>
    <p:embeddedFont>
      <p:font typeface="Calibri Light" panose="020F0302020204030204" pitchFamily="34" charset="0"/>
      <p:regular r:id="rId14"/>
    </p:embeddedFont>
    <p:embeddedFont>
      <p:font typeface="Tahoma" panose="020B0604030504040204" pitchFamily="34" charset="0"/>
      <p:regular r:id="rId15"/>
      <p:bold r:id="rId16"/>
    </p:embeddedFont>
    <p:embeddedFont>
      <p:font typeface="B Nazanin" panose="00000400000000000000" pitchFamily="2" charset="-78"/>
      <p:regular r:id="rId17"/>
      <p:bold r:id="rId18"/>
    </p:embeddedFont>
    <p:embeddedFont>
      <p:font typeface="B Titr" panose="00000700000000000000" pitchFamily="2" charset="-78"/>
      <p:bold r:id="rId19"/>
    </p:embeddedFont>
    <p:embeddedFont>
      <p:font typeface="KFGQPC Uthman Taha Naskh" panose="02000000000000000000" pitchFamily="2" charset="-78"/>
      <p:regular r:id="rId20"/>
    </p:embeddedFont>
    <p:embeddedFont>
      <p:font typeface="B Yagut" panose="00000400000000000000" pitchFamily="2" charset="-78"/>
      <p:regular r:id="rId21"/>
      <p:bold r:id="rId22"/>
    </p:embeddedFont>
    <p:embeddedFont>
      <p:font typeface="Calibri" panose="020F0502020204030204" pitchFamily="34" charset="0"/>
      <p:regular r:id="rId23"/>
      <p:bold r:id="rId2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7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66"/>
    <a:srgbClr val="A50021"/>
    <a:srgbClr val="FFC819"/>
    <a:srgbClr val="FFCC29"/>
    <a:srgbClr val="000099"/>
    <a:srgbClr val="663300"/>
    <a:srgbClr val="99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5147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454" y="72"/>
      </p:cViewPr>
      <p:guideLst>
        <p:guide orient="horz" pos="2137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font" Target="fonts/font5.fntdata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font" Target="fonts/font8.fntdata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font" Target="fonts/font4.fntdata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font" Target="fonts/font3.fntdata"/><Relationship Id="rId20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24" Type="http://schemas.openxmlformats.org/officeDocument/2006/relationships/font" Target="fonts/font11.fntdata"/><Relationship Id="rId5" Type="http://schemas.openxmlformats.org/officeDocument/2006/relationships/slideMaster" Target="slideMasters/slideMaster5.xml"/><Relationship Id="rId15" Type="http://schemas.openxmlformats.org/officeDocument/2006/relationships/font" Target="fonts/font2.fntdata"/><Relationship Id="rId23" Type="http://schemas.openxmlformats.org/officeDocument/2006/relationships/font" Target="fonts/font10.fntdata"/><Relationship Id="rId28" Type="http://schemas.openxmlformats.org/officeDocument/2006/relationships/tableStyles" Target="tableStyles.xml"/><Relationship Id="rId10" Type="http://schemas.openxmlformats.org/officeDocument/2006/relationships/slide" Target="slides/slide3.xml"/><Relationship Id="rId19" Type="http://schemas.openxmlformats.org/officeDocument/2006/relationships/font" Target="fonts/font6.fntdata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font" Target="fonts/font1.fntdata"/><Relationship Id="rId22" Type="http://schemas.openxmlformats.org/officeDocument/2006/relationships/font" Target="fonts/font9.fntdata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5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6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Master" Target="../slideMasters/slideMaster7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7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7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Master" Target="../slideMasters/slideMaster7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130704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1947133" y="2915322"/>
            <a:ext cx="6970955" cy="1645920"/>
          </a:xfrm>
        </p:spPr>
        <p:txBody>
          <a:bodyPr anchor="ctr">
            <a:normAutofit/>
          </a:bodyPr>
          <a:lstStyle>
            <a:lvl1pPr algn="r">
              <a:defRPr sz="6000"/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5418" y="4787153"/>
            <a:ext cx="8592669" cy="2011681"/>
          </a:xfrm>
        </p:spPr>
        <p:txBody>
          <a:bodyPr>
            <a:normAutofit/>
          </a:bodyPr>
          <a:lstStyle>
            <a:lvl1pPr marL="0" indent="0" algn="ctr">
              <a:buNone/>
              <a:defRPr sz="3600" b="1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275706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51812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77835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21318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1785768"/>
            <a:ext cx="5507915" cy="3388659"/>
          </a:xfrm>
        </p:spPr>
        <p:txBody>
          <a:bodyPr anchor="ctr">
            <a:normAutofit/>
          </a:bodyPr>
          <a:lstStyle>
            <a:lvl1pPr algn="ctr">
              <a:defRPr sz="6600">
                <a:ln w="28575">
                  <a:solidFill>
                    <a:schemeClr val="bg1"/>
                  </a:solidFill>
                </a:ln>
              </a:defRPr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0" y="5174428"/>
            <a:ext cx="5507915" cy="1247888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86031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1"/>
            </a:lvl1pPr>
            <a:lvl2pPr>
              <a:defRPr b="1"/>
            </a:lvl2pPr>
            <a:lvl3pPr>
              <a:defRPr b="1"/>
            </a:lvl3pPr>
            <a:lvl4pPr>
              <a:defRPr b="1"/>
            </a:lvl4pPr>
            <a:lvl5pPr>
              <a:defRPr b="1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9049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33023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18905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1753495"/>
            <a:ext cx="5507915" cy="2173046"/>
          </a:xfrm>
        </p:spPr>
        <p:txBody>
          <a:bodyPr anchor="ctr">
            <a:normAutofit/>
          </a:bodyPr>
          <a:lstStyle>
            <a:lvl1pPr algn="ctr">
              <a:defRPr sz="6600" b="1" cap="none" spc="0">
                <a:ln w="19050">
                  <a:solidFill>
                    <a:schemeClr val="bg1"/>
                  </a:solidFill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0" y="4023359"/>
            <a:ext cx="5507915" cy="1140312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252654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84529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325419" y="1509638"/>
            <a:ext cx="4203550" cy="2879481"/>
          </a:xfrm>
        </p:spPr>
        <p:txBody>
          <a:bodyPr anchor="ctr">
            <a:normAutofit/>
          </a:bodyPr>
          <a:lstStyle>
            <a:lvl1pPr algn="ctr">
              <a:defRPr sz="4400"/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5419" y="5862918"/>
            <a:ext cx="4203550" cy="935916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867281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76437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5094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0" y="0"/>
            <a:ext cx="9144000" cy="1086522"/>
          </a:xfrm>
        </p:spPr>
        <p:txBody>
          <a:bodyPr anchor="ctr">
            <a:normAutofit/>
          </a:bodyPr>
          <a:lstStyle>
            <a:lvl1pPr algn="ctr">
              <a:defRPr sz="4800" b="1" cap="none" spc="0">
                <a:ln w="1905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fa-IR" dirty="0" smtClean="0"/>
              <a:t>عنوان فصل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" y="1194098"/>
            <a:ext cx="9144000" cy="882127"/>
          </a:xfrm>
        </p:spPr>
        <p:txBody>
          <a:bodyPr>
            <a:normAutofit/>
          </a:bodyPr>
          <a:lstStyle>
            <a:lvl1pPr marL="0" indent="0" algn="ctr">
              <a:buNone/>
              <a:defRPr sz="360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a-IR" dirty="0" smtClean="0"/>
              <a:t>توضیحات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3849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555156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326282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65768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96842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2880" y="1118795"/>
            <a:ext cx="4366710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4410" y="1118795"/>
            <a:ext cx="4355952" cy="55617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55362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4989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سرفصل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2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6429" y="4442907"/>
            <a:ext cx="9054540" cy="129132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none"/>
        </p:style>
        <p:txBody>
          <a:bodyPr anchor="ctr" anchorCtr="0"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>
              <a:defRPr kumimoji="0" lang="en-US" sz="5400" i="0" u="none" strike="noStrike" kern="0" spc="50" normalizeH="0" noProof="0" dirty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uLnTx/>
                <a:uFillTx/>
                <a:latin typeface="B Titr )"/>
                <a:ea typeface="+mn-ea"/>
                <a:cs typeface="B Titr" panose="00000700000000000000" pitchFamily="2" charset="-78"/>
              </a:defRPr>
            </a:lvl1pPr>
          </a:lstStyle>
          <a:p>
            <a:pPr marL="0" lvl="0" indent="0">
              <a:lnSpc>
                <a:spcPct val="120000"/>
              </a:lnSpc>
              <a:spcBef>
                <a:spcPct val="20000"/>
              </a:spcBef>
              <a:buClr>
                <a:schemeClr val="tx1"/>
              </a:buClr>
              <a:buSzPct val="70000"/>
              <a:buFont typeface="Wingdings" pitchFamily="2" charset="2"/>
              <a:buNone/>
            </a:pPr>
            <a:r>
              <a:rPr lang="fa-IR" dirty="0" smtClean="0"/>
              <a:t>سر فصل و عنوان</a:t>
            </a:r>
            <a:endParaRPr lang="en-US" dirty="0"/>
          </a:p>
        </p:txBody>
      </p:sp>
      <p:sp>
        <p:nvSpPr>
          <p:cNvPr id="261123" name="Rectangle 3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6429" y="5734237"/>
            <a:ext cx="9054540" cy="774139"/>
          </a:xfrm>
          <a:ln/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lvl1pPr algn="ctr">
              <a:lnSpc>
                <a:spcPct val="150000"/>
              </a:lnSpc>
              <a:buNone/>
              <a:defRPr sz="2800" b="1" cap="none" spc="50">
                <a:ln w="11430"/>
                <a:solidFill>
                  <a:srgbClr val="00206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cs typeface="B Yagut" pitchFamily="2" charset="-78"/>
              </a:defRPr>
            </a:lvl1pPr>
          </a:lstStyle>
          <a:p>
            <a:r>
              <a:rPr lang="fa-IR" dirty="0" smtClean="0"/>
              <a:t>توضیحات فصل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987166"/>
      </p:ext>
    </p:extLst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500"/>
                                        <p:tgtEl>
                                          <p:spTgt spid="261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261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122" grpId="0"/>
      <p:bldP spid="261123" grpId="0" build="p">
        <p:tmplLst>
          <p:tmpl lvl="1">
            <p:tnLst>
              <p:par>
                <p:cTn presetID="12" presetClass="entr" presetSubtype="4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112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slide(fromBottom)">
                      <p:cBhvr>
                        <p:cTn dur="500"/>
                        <p:tgtEl>
                          <p:spTgt spid="26112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تیتر و مت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lang="en-US" dirty="0" smtClean="0"/>
            </a:lvl1pPr>
            <a:lvl2pPr>
              <a:defRPr lang="en-US" dirty="0" smtClean="0"/>
            </a:lvl2pPr>
            <a:lvl3pPr>
              <a:defRPr lang="en-US" dirty="0" smtClean="0"/>
            </a:lvl3pPr>
            <a:lvl4pPr>
              <a:defRPr lang="en-US" dirty="0" smtClean="0"/>
            </a:lvl4pPr>
            <a:lvl5pPr>
              <a:defRPr lang="en-US" dirty="0"/>
            </a:lvl5pPr>
          </a:lstStyle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pic>
        <p:nvPicPr>
          <p:cNvPr id="2" name="Picture 1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563" y="74009"/>
            <a:ext cx="1007754" cy="969864"/>
          </a:xfrm>
          <a:prstGeom prst="rect">
            <a:avLst/>
          </a:prstGeom>
        </p:spPr>
      </p:pic>
      <p:pic>
        <p:nvPicPr>
          <p:cNvPr id="6" name="Picture 5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12" y="122561"/>
            <a:ext cx="647604" cy="808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9560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دو ستون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376518" y="570155"/>
            <a:ext cx="4158262" cy="5873676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a-IR" dirty="0" smtClean="0"/>
              <a:t>سطح یکم</a:t>
            </a:r>
            <a:endParaRPr lang="en-US" dirty="0" smtClean="0"/>
          </a:p>
          <a:p>
            <a:pPr lvl="1"/>
            <a:r>
              <a:rPr lang="fa-IR" dirty="0" smtClean="0"/>
              <a:t>سطح دوم</a:t>
            </a:r>
            <a:endParaRPr lang="en-US" dirty="0" smtClean="0"/>
          </a:p>
          <a:p>
            <a:pPr lvl="2"/>
            <a:r>
              <a:rPr lang="fa-IR" dirty="0" smtClean="0"/>
              <a:t>سطح سوم</a:t>
            </a:r>
            <a:endParaRPr lang="en-US" dirty="0" smtClean="0"/>
          </a:p>
          <a:p>
            <a:pPr lvl="3"/>
            <a:r>
              <a:rPr lang="fa-IR" dirty="0" smtClean="0"/>
              <a:t>سطح چهارم</a:t>
            </a:r>
            <a:endParaRPr lang="en-US" dirty="0" smtClean="0"/>
          </a:p>
          <a:p>
            <a:pPr lvl="4"/>
            <a:r>
              <a:rPr lang="fa-IR" dirty="0" smtClean="0"/>
              <a:t>سطح پنجم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580479" y="570155"/>
            <a:ext cx="4133216" cy="5873676"/>
          </a:xfrm>
        </p:spPr>
        <p:txBody>
          <a:bodyPr/>
          <a:lstStyle>
            <a:lvl1pPr>
              <a:defRPr sz="3600"/>
            </a:lvl1pPr>
            <a:lvl2pPr>
              <a:defRPr sz="3200"/>
            </a:lvl2pPr>
            <a:lvl3pPr>
              <a:defRPr sz="2800"/>
            </a:lvl3pPr>
            <a:lvl4pPr>
              <a:defRPr sz="2400"/>
            </a:lvl4pPr>
            <a:lvl5pPr>
              <a:defRPr sz="24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a-IR" dirty="0" smtClean="0"/>
              <a:t>سطح یکم</a:t>
            </a:r>
            <a:endParaRPr lang="en-US" dirty="0" smtClean="0"/>
          </a:p>
          <a:p>
            <a:pPr lvl="1"/>
            <a:r>
              <a:rPr lang="fa-IR" dirty="0" smtClean="0"/>
              <a:t>سطح دوم</a:t>
            </a:r>
            <a:endParaRPr lang="en-US" dirty="0" smtClean="0"/>
          </a:p>
          <a:p>
            <a:pPr lvl="2"/>
            <a:r>
              <a:rPr lang="fa-IR" dirty="0" smtClean="0"/>
              <a:t>سطح سوم</a:t>
            </a:r>
            <a:endParaRPr lang="en-US" dirty="0" smtClean="0"/>
          </a:p>
          <a:p>
            <a:pPr lvl="3"/>
            <a:r>
              <a:rPr lang="fa-IR" dirty="0" smtClean="0"/>
              <a:t>سطح چهارم</a:t>
            </a:r>
            <a:endParaRPr lang="en-US" dirty="0" smtClean="0"/>
          </a:p>
          <a:p>
            <a:pPr lvl="4"/>
            <a:r>
              <a:rPr lang="fa-IR" dirty="0" smtClean="0"/>
              <a:t>سطح پنجم</a:t>
            </a:r>
            <a:endParaRPr lang="en-US" dirty="0"/>
          </a:p>
        </p:txBody>
      </p:sp>
      <p:pic>
        <p:nvPicPr>
          <p:cNvPr id="5" name="Picture 4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939" y="-176844"/>
            <a:ext cx="1007754" cy="969864"/>
          </a:xfrm>
          <a:prstGeom prst="rect">
            <a:avLst/>
          </a:prstGeom>
        </p:spPr>
      </p:pic>
      <p:pic>
        <p:nvPicPr>
          <p:cNvPr id="6" name="Picture 5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60" y="137564"/>
            <a:ext cx="748327" cy="8092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6443887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نام صفحه تنها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2563" y="74009"/>
            <a:ext cx="1007754" cy="969864"/>
          </a:xfrm>
          <a:prstGeom prst="rect">
            <a:avLst/>
          </a:prstGeom>
        </p:spPr>
      </p:pic>
      <p:pic>
        <p:nvPicPr>
          <p:cNvPr id="4" name="Picture 3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27" y="90194"/>
            <a:ext cx="747101" cy="855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923675"/>
      </p:ext>
    </p:extLst>
  </p:cSld>
  <p:clrMapOvr>
    <a:masterClrMapping/>
  </p:clrMapOvr>
  <p:transition>
    <p:pull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7" Type="http://schemas.openxmlformats.org/officeDocument/2006/relationships/image" Target="../media/image5.gif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PN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9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7.PNG"/><Relationship Id="rId5" Type="http://schemas.openxmlformats.org/officeDocument/2006/relationships/theme" Target="../theme/theme4.xml"/><Relationship Id="rId4" Type="http://schemas.openxmlformats.org/officeDocument/2006/relationships/slideLayout" Target="../slideLayouts/slideLayout13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0.PNG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17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0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3.PNG"/><Relationship Id="rId5" Type="http://schemas.openxmlformats.org/officeDocument/2006/relationships/theme" Target="../theme/theme6.xml"/><Relationship Id="rId4" Type="http://schemas.openxmlformats.org/officeDocument/2006/relationships/slideLayout" Target="../slideLayouts/slideLayout21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4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16.PNG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79009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8"/>
            <a:ext cx="8111266" cy="7530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118794"/>
            <a:ext cx="8767482" cy="5583219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14125332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2" r:id="rId3"/>
    <p:sldLayoutId id="2147483674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 cmpd="sng">
            <a:solidFill>
              <a:schemeClr val="accent4"/>
            </a:solidFill>
            <a:prstDash val="solid"/>
          </a:ln>
          <a:solidFill>
            <a:srgbClr val="FFFF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10000"/>
        <a:buFontTx/>
        <a:buBlip>
          <a:blip r:embed="rId7"/>
        </a:buBlip>
        <a:defRPr sz="3200" b="1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10000"/>
        <a:buFontTx/>
        <a:buBlip>
          <a:blip r:embed="rId7"/>
        </a:buBlip>
        <a:defRPr sz="3200" b="1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09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7275" y="623944"/>
            <a:ext cx="8339226" cy="5800111"/>
          </a:xfrm>
          <a:prstGeom prst="rect">
            <a:avLst/>
          </a:prstGeo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marL="0" marR="0" lvl="0" indent="0" algn="ctr" defTabSz="914400" eaLnBrk="1" latinLnBrk="0" hangingPunct="1">
              <a:lnSpc>
                <a:spcPts val="5000"/>
              </a:lnSpc>
              <a:spcBef>
                <a:spcPct val="0"/>
              </a:spcBef>
              <a:buClrTx/>
              <a:buSzTx/>
              <a:buFontTx/>
              <a:tabLst/>
            </a:pPr>
            <a:r>
              <a:rPr lang="fa-IR" dirty="0" smtClean="0"/>
              <a:t>خطوط سطح یکم</a:t>
            </a:r>
            <a:endParaRPr lang="en-US" dirty="0" smtClean="0"/>
          </a:p>
          <a:p>
            <a:pPr lvl="1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دوم</a:t>
            </a:r>
            <a:endParaRPr lang="en-US" dirty="0" smtClean="0"/>
          </a:p>
          <a:p>
            <a:pPr lvl="2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سوم</a:t>
            </a:r>
            <a:endParaRPr lang="en-US" dirty="0" smtClean="0"/>
          </a:p>
          <a:p>
            <a:pPr lvl="3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چهارم</a:t>
            </a:r>
            <a:endParaRPr lang="en-US" dirty="0" smtClean="0"/>
          </a:p>
          <a:p>
            <a:pPr lvl="4" algn="ctr" defTabSz="914400" eaLnBrk="1" latinLnBrk="0" hangingPunct="1">
              <a:spcBef>
                <a:spcPct val="0"/>
              </a:spcBef>
            </a:pPr>
            <a:r>
              <a:rPr lang="fa-IR" dirty="0" smtClean="0"/>
              <a:t>خطوط سطح پنجم</a:t>
            </a:r>
            <a:endParaRPr lang="en-US" dirty="0" smtClean="0"/>
          </a:p>
        </p:txBody>
      </p:sp>
      <p:sp>
        <p:nvSpPr>
          <p:cNvPr id="6" name="TextBox 5">
            <a:hlinkClick r:id="" action="ppaction://noaction"/>
          </p:cNvPr>
          <p:cNvSpPr txBox="1"/>
          <p:nvPr/>
        </p:nvSpPr>
        <p:spPr>
          <a:xfrm>
            <a:off x="8479077" y="6424055"/>
            <a:ext cx="740229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bg1"/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bg1"/>
              </a:solidFill>
              <a:cs typeface="B Titr"/>
            </a:endParaRPr>
          </a:p>
        </p:txBody>
      </p:sp>
      <p:sp>
        <p:nvSpPr>
          <p:cNvPr id="7" name="Rectangle 6">
            <a:hlinkClick r:id="" action="ppaction://noaction"/>
          </p:cNvPr>
          <p:cNvSpPr/>
          <p:nvPr/>
        </p:nvSpPr>
        <p:spPr bwMode="auto">
          <a:xfrm>
            <a:off x="174171" y="0"/>
            <a:ext cx="478972" cy="406400"/>
          </a:xfrm>
          <a:prstGeom prst="rect">
            <a:avLst/>
          </a:prstGeom>
          <a:solidFill>
            <a:schemeClr val="tx1">
              <a:alpha val="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r" rtl="1" fontAlgn="base">
              <a:spcBef>
                <a:spcPct val="0"/>
              </a:spcBef>
              <a:spcAft>
                <a:spcPct val="0"/>
              </a:spcAft>
            </a:pPr>
            <a:endParaRPr lang="en-US" sz="2100">
              <a:solidFill>
                <a:prstClr val="black"/>
              </a:solidFill>
              <a:cs typeface="Arial" charset="0"/>
            </a:endParaRPr>
          </a:p>
        </p:txBody>
      </p:sp>
      <p:pic>
        <p:nvPicPr>
          <p:cNvPr id="8" name="Picture 7">
            <a:hlinkClick r:id="" action="ppaction://noaction"/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189" y="97732"/>
            <a:ext cx="979384" cy="1063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214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</p:sldLayoutIdLst>
  <p:transition>
    <p:pull dir="d"/>
  </p:transition>
  <p:timing>
    <p:tnLst>
      <p:par>
        <p:cTn id="1" dur="indefinite" restart="never" nodeType="tmRoot"/>
      </p:par>
    </p:tnLst>
  </p:timing>
  <p:txStyles>
    <p:titleStyle>
      <a:lvl1pPr algn="ctr" rtl="1" fontAlgn="base">
        <a:spcBef>
          <a:spcPct val="0"/>
        </a:spcBef>
        <a:spcAft>
          <a:spcPct val="0"/>
        </a:spcAft>
        <a:defRPr lang="en-US" sz="3600" b="1" cap="none" spc="0" baseline="0" smtClean="0">
          <a:ln w="12700">
            <a:solidFill>
              <a:srgbClr val="FFC000"/>
            </a:solidFill>
            <a:prstDash val="solid"/>
          </a:ln>
          <a:solidFill>
            <a:srgbClr val="FFFF00"/>
          </a:solidFill>
          <a:effectLst>
            <a:outerShdw blurRad="41275" dist="20320" dir="18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2pPr>
      <a:lvl3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3pPr>
      <a:lvl4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4pPr>
      <a:lvl5pPr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5pPr>
      <a:lvl6pPr marL="4572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6pPr>
      <a:lvl7pPr marL="9144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7pPr>
      <a:lvl8pPr marL="13716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8pPr>
      <a:lvl9pPr marL="1828800" algn="ctr" rtl="1" fontAlgn="base">
        <a:spcBef>
          <a:spcPct val="0"/>
        </a:spcBef>
        <a:spcAft>
          <a:spcPct val="0"/>
        </a:spcAft>
        <a:defRPr sz="4000" b="1">
          <a:solidFill>
            <a:srgbClr val="FFCC00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  <a:cs typeface="B Titr" pitchFamily="2" charset="-78"/>
        </a:defRPr>
      </a:lvl9pPr>
    </p:titleStyle>
    <p:bodyStyle>
      <a:lvl1pPr algn="ctr" rtl="1" fontAlgn="base">
        <a:spcBef>
          <a:spcPct val="20000"/>
        </a:spcBef>
        <a:spcAft>
          <a:spcPct val="0"/>
        </a:spcAft>
        <a:buClr>
          <a:srgbClr val="FF0000"/>
        </a:buClr>
        <a:buSzPct val="110000"/>
        <a:buFont typeface="Arial" pitchFamily="34" charset="0"/>
        <a:buNone/>
        <a:defRPr kumimoji="0" lang="en-US" sz="4000" b="1" i="0" u="none" strike="noStrike" kern="0" cap="none" spc="50" normalizeH="0" baseline="0" dirty="0" smtClean="0">
          <a:ln w="11430"/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uLnTx/>
          <a:uFillTx/>
          <a:latin typeface="Arial"/>
          <a:ea typeface="+mj-ea"/>
          <a:cs typeface="+mj-cs"/>
        </a:defRPr>
      </a:lvl1pPr>
      <a:lvl2pPr marL="457200" algn="ctr" rtl="1" fontAlgn="base">
        <a:spcBef>
          <a:spcPct val="20000"/>
        </a:spcBef>
        <a:spcAft>
          <a:spcPct val="0"/>
        </a:spcAft>
        <a:buClr>
          <a:srgbClr val="FF0066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2pPr>
      <a:lvl3pPr marL="914400" algn="ctr" rtl="1" fontAlgn="base">
        <a:spcBef>
          <a:spcPct val="20000"/>
        </a:spcBef>
        <a:spcAft>
          <a:spcPct val="0"/>
        </a:spcAft>
        <a:buClr>
          <a:srgbClr val="00B050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chemeClr val="accent2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3pPr>
      <a:lvl4pPr marL="1371600" algn="ctr" rtl="1" fontAlgn="base">
        <a:spcBef>
          <a:spcPct val="20000"/>
        </a:spcBef>
        <a:spcAft>
          <a:spcPct val="0"/>
        </a:spcAft>
        <a:buClr>
          <a:schemeClr val="bg1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chemeClr val="accent6">
              <a:lumMod val="7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4pPr>
      <a:lvl5pPr marL="1828800" algn="ctr" rtl="1" fontAlgn="base">
        <a:spcBef>
          <a:spcPct val="20000"/>
        </a:spcBef>
        <a:spcAft>
          <a:spcPct val="0"/>
        </a:spcAft>
        <a:buClr>
          <a:srgbClr val="00B0F0"/>
        </a:buClr>
        <a:buSzPct val="110000"/>
        <a:buFont typeface="Arial" pitchFamily="34" charset="0"/>
        <a:buNone/>
        <a:defRPr lang="en-US" sz="4000" b="1" kern="1200" cap="none" spc="0" dirty="0" smtClean="0">
          <a:ln w="12700">
            <a:noFill/>
            <a:prstDash val="solid"/>
          </a:ln>
          <a:solidFill>
            <a:schemeClr val="bg2">
              <a:lumMod val="25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Arial" pitchFamily="34" charset="0"/>
          <a:ea typeface="+mn-ea"/>
          <a:cs typeface="+mj-cs"/>
        </a:defRPr>
      </a:lvl5pPr>
      <a:lvl6pPr marL="22860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6pPr>
      <a:lvl7pPr marL="27432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7pPr>
      <a:lvl8pPr marL="32004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8pPr>
      <a:lvl9pPr marL="3657600" algn="just" rtl="1" fontAlgn="base">
        <a:spcBef>
          <a:spcPct val="20000"/>
        </a:spcBef>
        <a:spcAft>
          <a:spcPct val="0"/>
        </a:spcAft>
        <a:defRPr sz="3200">
          <a:solidFill>
            <a:srgbClr val="FFFF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215153"/>
            <a:ext cx="8767482" cy="64545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118794"/>
            <a:ext cx="8767482" cy="5583219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1554085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>
            <a:solidFill>
              <a:schemeClr val="bg1"/>
            </a:solidFill>
          </a:ln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00000"/>
        <a:buFontTx/>
        <a:buBlip>
          <a:blip r:embed="rId7"/>
        </a:buBlip>
        <a:defRPr sz="3200" b="0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00000"/>
        <a:buFontTx/>
        <a:buBlip>
          <a:blip r:embed="rId7"/>
        </a:buBlip>
        <a:defRPr sz="3200" b="0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7"/>
            <a:ext cx="8025205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061436"/>
            <a:ext cx="8767482" cy="5640577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2209761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>
            <a:solidFill>
              <a:schemeClr val="bg1"/>
            </a:solidFill>
          </a:ln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50000"/>
        <a:buFontTx/>
        <a:buBlip>
          <a:blip r:embed="rId7"/>
        </a:buBlip>
        <a:defRPr sz="3200" b="1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Tx/>
        <a:buBlip>
          <a:blip r:embed="rId7"/>
        </a:buBlip>
        <a:defRPr sz="3200" b="1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7"/>
            <a:ext cx="7831567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" y="1061436"/>
            <a:ext cx="8767482" cy="5640577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خطوط سطح یکم</a:t>
            </a:r>
            <a:endParaRPr lang="en-US" dirty="0" smtClean="0"/>
          </a:p>
          <a:p>
            <a:pPr lvl="1"/>
            <a:r>
              <a:rPr lang="fa-IR" dirty="0" smtClean="0"/>
              <a:t>خطوط سطح دوم</a:t>
            </a:r>
            <a:endParaRPr lang="en-US" dirty="0" smtClean="0"/>
          </a:p>
          <a:p>
            <a:pPr lvl="2"/>
            <a:r>
              <a:rPr lang="fa-IR" dirty="0" smtClean="0"/>
              <a:t>خطوط سطح سوم</a:t>
            </a:r>
            <a:endParaRPr lang="en-US" dirty="0" smtClean="0"/>
          </a:p>
          <a:p>
            <a:pPr lvl="3"/>
            <a:r>
              <a:rPr lang="fa-IR" dirty="0" smtClean="0"/>
              <a:t>خطوط سطح چهارم</a:t>
            </a:r>
            <a:endParaRPr lang="en-US" dirty="0" smtClean="0"/>
          </a:p>
          <a:p>
            <a:pPr lvl="4"/>
            <a:r>
              <a:rPr lang="fa-IR" dirty="0" smtClean="0"/>
              <a:t>خطوط سطح پنجم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25166088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>
            <a:solidFill>
              <a:schemeClr val="accent2"/>
            </a:solidFill>
            <a:prstDash val="solid"/>
          </a:ln>
          <a:solidFill>
            <a:srgbClr val="FFFF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457200" indent="-457200" algn="justLow" defTabSz="914400" rtl="1" eaLnBrk="1" latinLnBrk="0" hangingPunct="1">
        <a:lnSpc>
          <a:spcPct val="150000"/>
        </a:lnSpc>
        <a:spcBef>
          <a:spcPts val="1000"/>
        </a:spcBef>
        <a:buSzPct val="120000"/>
        <a:buFontTx/>
        <a:buBlip>
          <a:blip r:embed="rId7"/>
        </a:buBlip>
        <a:defRPr sz="3200" b="0" kern="1200">
          <a:solidFill>
            <a:srgbClr val="0070C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1pPr>
      <a:lvl2pPr marL="9144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FFC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2pPr>
      <a:lvl3pPr marL="13716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00B0F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3pPr>
      <a:lvl4pPr marL="18288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FF00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4pPr>
      <a:lvl5pPr marL="2286000" indent="-457200" algn="justLow" defTabSz="914400" rtl="1" eaLnBrk="1" latinLnBrk="0" hangingPunct="1">
        <a:lnSpc>
          <a:spcPct val="150000"/>
        </a:lnSpc>
        <a:spcBef>
          <a:spcPts val="500"/>
        </a:spcBef>
        <a:buSzPct val="120000"/>
        <a:buFontTx/>
        <a:buBlip>
          <a:blip r:embed="rId7"/>
        </a:buBlip>
        <a:defRPr sz="3200" b="0" kern="1200">
          <a:solidFill>
            <a:srgbClr val="00B05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2880" y="193637"/>
            <a:ext cx="8767482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a-IR" dirty="0" smtClean="0"/>
              <a:t>عنوان صفحه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30474" y="1061436"/>
            <a:ext cx="5819887" cy="5640577"/>
          </a:xfrm>
          <a:prstGeom prst="rect">
            <a:avLst/>
          </a:prstGeom>
          <a:effectLst>
            <a:softEdge rad="63500"/>
          </a:effectLst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a-IR" dirty="0" smtClean="0"/>
              <a:t>مطالب عمومی</a:t>
            </a:r>
            <a:endParaRPr lang="en-US" dirty="0" smtClean="0"/>
          </a:p>
          <a:p>
            <a:pPr lvl="1"/>
            <a:r>
              <a:rPr lang="fa-IR" dirty="0" smtClean="0"/>
              <a:t>نام راوی</a:t>
            </a:r>
            <a:endParaRPr lang="en-US" dirty="0" smtClean="0"/>
          </a:p>
          <a:p>
            <a:pPr lvl="2"/>
            <a:r>
              <a:rPr lang="fa-IR" dirty="0" smtClean="0"/>
              <a:t>آیه و روایت</a:t>
            </a:r>
            <a:endParaRPr lang="en-US" dirty="0" smtClean="0"/>
          </a:p>
          <a:p>
            <a:pPr lvl="3"/>
            <a:r>
              <a:rPr lang="fa-IR" dirty="0" smtClean="0"/>
              <a:t>سند و آدرس</a:t>
            </a:r>
            <a:endParaRPr lang="en-US" dirty="0" smtClean="0"/>
          </a:p>
          <a:p>
            <a:pPr lvl="4"/>
            <a:r>
              <a:rPr lang="fa-IR" dirty="0" smtClean="0"/>
              <a:t>ترجمه</a:t>
            </a:r>
            <a:endParaRPr lang="en-US" dirty="0"/>
          </a:p>
        </p:txBody>
      </p:sp>
      <p:sp>
        <p:nvSpPr>
          <p:cNvPr id="7" name="TextBox 6">
            <a:hlinkClick r:id="" action="ppaction://noaction"/>
          </p:cNvPr>
          <p:cNvSpPr txBox="1"/>
          <p:nvPr userDrawn="1"/>
        </p:nvSpPr>
        <p:spPr>
          <a:xfrm>
            <a:off x="-6661" y="437493"/>
            <a:ext cx="490758" cy="27699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 rtl="1" fontAlgn="base">
              <a:spcBef>
                <a:spcPct val="0"/>
              </a:spcBef>
              <a:spcAft>
                <a:spcPct val="0"/>
              </a:spcAft>
            </a:pPr>
            <a:fld id="{A74F4EF5-90D0-46E9-93A5-7B7C5B70DA5B}" type="slidenum">
              <a:rPr lang="fa-IR" sz="1200" b="1">
                <a:solidFill>
                  <a:schemeClr val="tx2">
                    <a:lumMod val="60000"/>
                    <a:lumOff val="40000"/>
                  </a:schemeClr>
                </a:solidFill>
                <a:cs typeface="B Titr"/>
              </a:rPr>
              <a:pPr algn="ctr" rtl="1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sz="1200" b="1" dirty="0">
              <a:solidFill>
                <a:schemeClr val="tx2">
                  <a:lumMod val="60000"/>
                  <a:lumOff val="40000"/>
                </a:schemeClr>
              </a:solidFill>
              <a:cs typeface="B Titr"/>
            </a:endParaRPr>
          </a:p>
        </p:txBody>
      </p:sp>
    </p:spTree>
    <p:extLst>
      <p:ext uri="{BB962C8B-B14F-4D97-AF65-F5344CB8AC3E}">
        <p14:creationId xmlns:p14="http://schemas.microsoft.com/office/powerpoint/2010/main" val="23550155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</p:sldLayoutIdLst>
  <p:timing>
    <p:tnLst>
      <p:par>
        <p:cTn id="1" dur="indefinite" restart="never" nodeType="tmRoot"/>
      </p:par>
    </p:tnLst>
  </p:timing>
  <p:txStyles>
    <p:titleStyle>
      <a:lvl1pPr algn="r" defTabSz="914400" rtl="1" eaLnBrk="1" latinLnBrk="0" hangingPunct="1">
        <a:lnSpc>
          <a:spcPct val="90000"/>
        </a:lnSpc>
        <a:spcBef>
          <a:spcPct val="0"/>
        </a:spcBef>
        <a:buNone/>
        <a:defRPr sz="3600" b="1" kern="1200" cap="none" spc="0">
          <a:ln w="12700">
            <a:solidFill>
              <a:schemeClr val="accent2"/>
            </a:solidFill>
            <a:prstDash val="solid"/>
          </a:ln>
          <a:solidFill>
            <a:srgbClr val="FFFF00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B Titr" panose="00000700000000000000" pitchFamily="2" charset="-78"/>
        </a:defRPr>
      </a:lvl1pPr>
    </p:titleStyle>
    <p:bodyStyle>
      <a:lvl1pPr marL="0" indent="0" algn="justLow" defTabSz="914400" rtl="1" eaLnBrk="1" latinLnBrk="0" hangingPunct="1">
        <a:lnSpc>
          <a:spcPct val="150000"/>
        </a:lnSpc>
        <a:spcBef>
          <a:spcPts val="1000"/>
        </a:spcBef>
        <a:buSzPct val="150000"/>
        <a:buFont typeface="Arial" panose="020B0604020202020204" pitchFamily="34" charset="0"/>
        <a:buNone/>
        <a:defRPr lang="en-US" sz="2400" b="0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rgbClr val="002060"/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B Nazanin" panose="00000400000000000000" pitchFamily="2" charset="-78"/>
        </a:defRPr>
      </a:lvl1pPr>
      <a:lvl2pPr marL="0" indent="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200" b="0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rgbClr val="7030A0"/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B Nazanin" panose="00000400000000000000" pitchFamily="2" charset="-78"/>
        </a:defRPr>
      </a:lvl2pPr>
      <a:lvl3pPr marL="225425" indent="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800" b="1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rgbClr val="00B050"/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KFGQPC Uthman Taha Naskh" panose="02000000000000000000" pitchFamily="2" charset="-78"/>
        </a:defRPr>
      </a:lvl3pPr>
      <a:lvl4pPr marL="1371600" indent="0" algn="l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000" b="1" kern="1200" cap="none" spc="0" baseline="0" dirty="0" smtClean="0">
          <a:ln w="12700">
            <a:solidFill>
              <a:sysClr val="windowText" lastClr="000000"/>
            </a:solidFill>
            <a:prstDash val="solid"/>
          </a:ln>
          <a:solidFill>
            <a:schemeClr val="tx1"/>
          </a:solidFill>
          <a:effectLst/>
          <a:latin typeface="Adobe Arabic" panose="02040503050201020203" pitchFamily="18" charset="-78"/>
          <a:ea typeface="+mn-ea"/>
          <a:cs typeface="Adobe Arabic" panose="02040503050201020203" pitchFamily="18" charset="-78"/>
        </a:defRPr>
      </a:lvl4pPr>
      <a:lvl5pPr marL="0" indent="0" algn="justLow" defTabSz="914400" rtl="1" eaLnBrk="1" latinLnBrk="0" hangingPunct="1">
        <a:lnSpc>
          <a:spcPct val="150000"/>
        </a:lnSpc>
        <a:spcBef>
          <a:spcPts val="500"/>
        </a:spcBef>
        <a:buSzPct val="150000"/>
        <a:buFont typeface="Arial" panose="020B0604020202020204" pitchFamily="34" charset="0"/>
        <a:buNone/>
        <a:defRPr lang="en-US" sz="2200" b="0" kern="1200" cap="none" spc="0" baseline="0" dirty="0">
          <a:ln w="12700">
            <a:solidFill>
              <a:sysClr val="windowText" lastClr="000000"/>
            </a:solidFill>
            <a:prstDash val="solid"/>
          </a:ln>
          <a:solidFill>
            <a:schemeClr val="accent3">
              <a:lumMod val="75000"/>
            </a:schemeClr>
          </a:solidFill>
          <a:effectLst>
            <a:outerShdw blurRad="177800" dist="12700" dir="5400000" algn="ctr" rotWithShape="0">
              <a:srgbClr val="800000">
                <a:alpha val="50000"/>
              </a:srgbClr>
            </a:outerShdw>
          </a:effectLst>
          <a:latin typeface="Tahoma" pitchFamily="34" charset="0"/>
          <a:ea typeface="+mn-ea"/>
          <a:cs typeface="B Nazanin" panose="00000400000000000000" pitchFamily="2" charset="-78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69393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05505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 txBox="1">
            <a:spLocks/>
          </p:cNvSpPr>
          <p:nvPr/>
        </p:nvSpPr>
        <p:spPr>
          <a:xfrm>
            <a:off x="180109" y="249382"/>
            <a:ext cx="4391891" cy="30446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 cap="none" spc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>
              <a:defRPr/>
            </a:pPr>
            <a:r>
              <a:rPr lang="fa-IR" dirty="0" smtClean="0">
                <a:ln>
                  <a:solidFill>
                    <a:prstClr val="white"/>
                  </a:solidFill>
                </a:ln>
                <a:solidFill>
                  <a:srgbClr val="FFFF00"/>
                </a:solidFill>
              </a:rPr>
              <a:t>ترس</a:t>
            </a:r>
          </a:p>
          <a:p>
            <a:pPr algn="ctr">
              <a:lnSpc>
                <a:spcPct val="150000"/>
              </a:lnSpc>
              <a:defRPr/>
            </a:pPr>
            <a:r>
              <a:rPr lang="fa-IR" dirty="0" smtClean="0">
                <a:ln>
                  <a:solidFill>
                    <a:prstClr val="white"/>
                  </a:solidFill>
                </a:ln>
                <a:solidFill>
                  <a:schemeClr val="bg1"/>
                </a:solidFill>
              </a:rPr>
              <a:t>زشت و زیبا</a:t>
            </a:r>
            <a:endParaRPr lang="fa-IR" dirty="0">
              <a:ln>
                <a:solidFill>
                  <a:prstClr val="white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3074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1786070" y="505408"/>
            <a:ext cx="5571859" cy="16459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b="1" kern="1200" cap="none" spc="0">
                <a:ln>
                  <a:solidFill>
                    <a:schemeClr val="bg1"/>
                  </a:solidFill>
                </a:ln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/>
            <a:r>
              <a:rPr lang="fa-IR" sz="4400" dirty="0" smtClean="0">
                <a:ln>
                  <a:solidFill>
                    <a:sysClr val="window" lastClr="FFFFFF"/>
                  </a:solidFill>
                </a:ln>
              </a:rPr>
              <a:t>سیاه و دیوانه</a:t>
            </a:r>
            <a:endParaRPr lang="fa-IR" sz="4400" dirty="0">
              <a:ln>
                <a:solidFill>
                  <a:sysClr val="window" lastClr="FFFFFF"/>
                </a:solidFill>
              </a:ln>
            </a:endParaRPr>
          </a:p>
        </p:txBody>
      </p:sp>
      <p:sp>
        <p:nvSpPr>
          <p:cNvPr id="3" name="Title 2"/>
          <p:cNvSpPr txBox="1">
            <a:spLocks/>
          </p:cNvSpPr>
          <p:nvPr/>
        </p:nvSpPr>
        <p:spPr>
          <a:xfrm>
            <a:off x="5435124" y="205100"/>
            <a:ext cx="1709160" cy="62394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1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 cap="none" spc="0">
                <a:ln w="12700"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B Titr" panose="00000700000000000000" pitchFamily="2" charset="-78"/>
              </a:defRPr>
            </a:lvl1pPr>
          </a:lstStyle>
          <a:p>
            <a:pPr algn="ctr"/>
            <a:r>
              <a:rPr lang="fa-IR" sz="2800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cs typeface="B Yagut" panose="00000400000000000000" pitchFamily="2" charset="-78"/>
              </a:rPr>
              <a:t>درس </a:t>
            </a:r>
            <a:r>
              <a:rPr lang="fa-IR" sz="2800" spc="50" dirty="0" smtClean="0">
                <a:ln w="9525" cmpd="sng">
                  <a:solidFill>
                    <a:srgbClr val="5B9BD5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rgbClr val="5B9BD5">
                      <a:alpha val="40000"/>
                    </a:srgbClr>
                  </a:glow>
                </a:effectLst>
                <a:cs typeface="B Yagut" panose="00000400000000000000" pitchFamily="2" charset="-78"/>
              </a:rPr>
              <a:t>هشتم</a:t>
            </a:r>
            <a:endParaRPr lang="en-US" sz="2800" spc="50" dirty="0">
              <a:ln w="9525" cmpd="sng">
                <a:solidFill>
                  <a:srgbClr val="5B9BD5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rgbClr val="5B9BD5">
                    <a:alpha val="40000"/>
                  </a:srgbClr>
                </a:glow>
              </a:effectLst>
              <a:cs typeface="B Yagut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6819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a-IR" dirty="0" smtClean="0"/>
              <a:t>فهرست درس </a:t>
            </a:r>
            <a:r>
              <a:rPr lang="fa-IR" dirty="0" smtClean="0"/>
              <a:t>هشتم</a:t>
            </a:r>
            <a:endParaRPr lang="fa-I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a-IR" b="1" dirty="0" smtClean="0"/>
              <a:t>سیاه و دیوانه</a:t>
            </a:r>
            <a:endParaRPr lang="fa-IR" b="1" dirty="0"/>
          </a:p>
        </p:txBody>
      </p:sp>
    </p:spTree>
    <p:extLst>
      <p:ext uri="{BB962C8B-B14F-4D97-AF65-F5344CB8AC3E}">
        <p14:creationId xmlns:p14="http://schemas.microsoft.com/office/powerpoint/2010/main" val="1337468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a-IR" dirty="0" smtClean="0"/>
              <a:t>فهرست درس ...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82880" y="1118794"/>
            <a:ext cx="8148453" cy="5583219"/>
          </a:xfrm>
        </p:spPr>
        <p:txBody>
          <a:bodyPr>
            <a:normAutofit/>
          </a:bodyPr>
          <a:lstStyle/>
          <a:p>
            <a:pPr marL="0" indent="0">
              <a:lnSpc>
                <a:spcPts val="6300"/>
              </a:lnSpc>
              <a:buNone/>
            </a:pPr>
            <a:r>
              <a:rPr lang="fa-IR" sz="3600" b="1" dirty="0" smtClean="0"/>
              <a:t>...</a:t>
            </a:r>
          </a:p>
          <a:p>
            <a:pPr marL="0" indent="0">
              <a:lnSpc>
                <a:spcPts val="6300"/>
              </a:lnSpc>
              <a:buNone/>
            </a:pPr>
            <a:r>
              <a:rPr lang="fa-IR" sz="3600" b="1" dirty="0" smtClean="0"/>
              <a:t>...</a:t>
            </a:r>
          </a:p>
          <a:p>
            <a:pPr marL="0" indent="0">
              <a:lnSpc>
                <a:spcPts val="6300"/>
              </a:lnSpc>
              <a:buNone/>
            </a:pPr>
            <a:r>
              <a:rPr lang="fa-IR" sz="3600" b="1" dirty="0" smtClean="0"/>
              <a:t>...</a:t>
            </a:r>
          </a:p>
          <a:p>
            <a:pPr marL="0" indent="0">
              <a:lnSpc>
                <a:spcPts val="6300"/>
              </a:lnSpc>
              <a:buNone/>
            </a:pPr>
            <a:r>
              <a:rPr lang="fa-IR" sz="3600" b="1" dirty="0" smtClean="0"/>
              <a:t>...</a:t>
            </a:r>
          </a:p>
          <a:p>
            <a:pPr marL="0" indent="0">
              <a:lnSpc>
                <a:spcPts val="6300"/>
              </a:lnSpc>
              <a:buNone/>
            </a:pPr>
            <a:r>
              <a:rPr lang="fa-IR" sz="3600" b="1" dirty="0" smtClean="0"/>
              <a:t>...</a:t>
            </a:r>
          </a:p>
          <a:p>
            <a:pPr marL="0" indent="0">
              <a:lnSpc>
                <a:spcPts val="6300"/>
              </a:lnSpc>
              <a:buNone/>
            </a:pPr>
            <a:r>
              <a:rPr lang="fa-IR" sz="3600" b="1" dirty="0" smtClean="0"/>
              <a:t>...</a:t>
            </a:r>
          </a:p>
        </p:txBody>
      </p:sp>
      <p:pic>
        <p:nvPicPr>
          <p:cNvPr id="11" name="Picture 10">
            <a:hlinkClick r:id="" action="ppaction://noaction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333" y="1389927"/>
            <a:ext cx="516484" cy="516484"/>
          </a:xfrm>
          <a:prstGeom prst="rect">
            <a:avLst/>
          </a:prstGeom>
        </p:spPr>
      </p:pic>
      <p:pic>
        <p:nvPicPr>
          <p:cNvPr id="12" name="Picture 11">
            <a:hlinkClick r:id="" action="ppaction://noaction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333" y="2326605"/>
            <a:ext cx="516484" cy="516484"/>
          </a:xfrm>
          <a:prstGeom prst="rect">
            <a:avLst/>
          </a:prstGeom>
        </p:spPr>
      </p:pic>
      <p:pic>
        <p:nvPicPr>
          <p:cNvPr id="13" name="Picture 12">
            <a:hlinkClick r:id="" action="ppaction://noaction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333" y="3263283"/>
            <a:ext cx="516484" cy="516484"/>
          </a:xfrm>
          <a:prstGeom prst="rect">
            <a:avLst/>
          </a:prstGeom>
        </p:spPr>
      </p:pic>
      <p:pic>
        <p:nvPicPr>
          <p:cNvPr id="14" name="Picture 13">
            <a:hlinkClick r:id="" action="ppaction://noaction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333" y="4199961"/>
            <a:ext cx="516484" cy="516484"/>
          </a:xfrm>
          <a:prstGeom prst="rect">
            <a:avLst/>
          </a:prstGeom>
        </p:spPr>
      </p:pic>
      <p:pic>
        <p:nvPicPr>
          <p:cNvPr id="15" name="Picture 14">
            <a:hlinkClick r:id="" action="ppaction://noaction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333" y="6073318"/>
            <a:ext cx="516484" cy="516484"/>
          </a:xfrm>
          <a:prstGeom prst="rect">
            <a:avLst/>
          </a:prstGeom>
        </p:spPr>
      </p:pic>
      <p:pic>
        <p:nvPicPr>
          <p:cNvPr id="16" name="Picture 15">
            <a:hlinkClick r:id="" action="ppaction://noaction"/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1333" y="5136639"/>
            <a:ext cx="516484" cy="516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253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خالی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چکیده‌ها و جمع‌بندی‌ها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پیام‌های اصلی علم زندگی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3_Custom Design">
      <a:majorFont>
        <a:latin typeface="Arial"/>
        <a:ea typeface=""/>
        <a:cs typeface="B Titr"/>
      </a:majorFont>
      <a:minorFont>
        <a:latin typeface="Arial"/>
        <a:ea typeface=""/>
        <a:cs typeface="B Mitr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1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r" defTabSz="914400" rtl="1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ar-SA" sz="21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3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مطـالب عموم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ترس زشت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ترس زیبا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آیات، روایات و جملات حکیمانه و نوران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2089</TotalTime>
  <Words>24</Words>
  <Application>Microsoft Office PowerPoint</Application>
  <PresentationFormat>On-screen Show (4:3)</PresentationFormat>
  <Paragraphs>13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7</vt:i4>
      </vt:variant>
      <vt:variant>
        <vt:lpstr>Slide Titles</vt:lpstr>
      </vt:variant>
      <vt:variant>
        <vt:i4>6</vt:i4>
      </vt:variant>
    </vt:vector>
  </HeadingPairs>
  <TitlesOfParts>
    <vt:vector size="24" baseType="lpstr">
      <vt:lpstr>Arial</vt:lpstr>
      <vt:lpstr>Calibri Light</vt:lpstr>
      <vt:lpstr>Tahoma</vt:lpstr>
      <vt:lpstr>B Nazanin</vt:lpstr>
      <vt:lpstr>B Titr</vt:lpstr>
      <vt:lpstr>KFGQPC Uthman Taha Naskh</vt:lpstr>
      <vt:lpstr>B Yagut</vt:lpstr>
      <vt:lpstr>Adobe Arabic</vt:lpstr>
      <vt:lpstr>Calibri</vt:lpstr>
      <vt:lpstr>Wingdings</vt:lpstr>
      <vt:lpstr>B Titr )</vt:lpstr>
      <vt:lpstr>خالی</vt:lpstr>
      <vt:lpstr>چکیده‌ها و جمع‌بندی‌ها</vt:lpstr>
      <vt:lpstr>پیام‌های اصلی علم زندگی</vt:lpstr>
      <vt:lpstr>مطـالب عمومی</vt:lpstr>
      <vt:lpstr>ترس زشت</vt:lpstr>
      <vt:lpstr>ترس زیبا</vt:lpstr>
      <vt:lpstr>آیات، روایات و جملات حکیمانه و نورانی</vt:lpstr>
      <vt:lpstr>PowerPoint Presentation</vt:lpstr>
      <vt:lpstr>PowerPoint Presentation</vt:lpstr>
      <vt:lpstr>PowerPoint Presentation</vt:lpstr>
      <vt:lpstr>PowerPoint Presentation</vt:lpstr>
      <vt:lpstr>فهرست درس هشتم</vt:lpstr>
      <vt:lpstr>فهرست درس ...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Seyyed Ali Firoozi</dc:creator>
  <cp:lastModifiedBy>Alireza Moazzen</cp:lastModifiedBy>
  <cp:revision>133</cp:revision>
  <dcterms:created xsi:type="dcterms:W3CDTF">2015-09-27T11:27:15Z</dcterms:created>
  <dcterms:modified xsi:type="dcterms:W3CDTF">2017-09-27T06:51:02Z</dcterms:modified>
</cp:coreProperties>
</file>