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412" r:id="rId11"/>
    <p:sldId id="473" r:id="rId12"/>
    <p:sldId id="474" r:id="rId13"/>
  </p:sldIdLst>
  <p:sldSz cx="9144000" cy="6858000" type="screen4x3"/>
  <p:notesSz cx="6858000" cy="9144000"/>
  <p:embeddedFontLst>
    <p:embeddedFont>
      <p:font typeface="B Yagut" panose="00000400000000000000" pitchFamily="2" charset="-78"/>
      <p:regular r:id="rId14"/>
      <p:bold r:id="rId15"/>
    </p:embeddedFont>
    <p:embeddedFont>
      <p:font typeface="KFGQPC Uthman Taha Naskh" panose="02000000000000000000" pitchFamily="2" charset="-78"/>
      <p:regular r:id="rId16"/>
    </p:embeddedFont>
    <p:embeddedFont>
      <p:font typeface="B Titr" panose="00000700000000000000" pitchFamily="2" charset="-78"/>
      <p:bold r:id="rId17"/>
    </p:embeddedFont>
    <p:embeddedFont>
      <p:font typeface="Tahoma" panose="020B0604030504040204" pitchFamily="34" charset="0"/>
      <p:regular r:id="rId18"/>
      <p:bold r:id="rId19"/>
    </p:embeddedFont>
    <p:embeddedFont>
      <p:font typeface="Calibri" panose="020F0502020204030204" pitchFamily="34" charset="0"/>
      <p:regular r:id="rId20"/>
      <p:bold r:id="rId21"/>
    </p:embeddedFont>
    <p:embeddedFont>
      <p:font typeface="B Nazanin" panose="00000400000000000000" pitchFamily="2" charset="-78"/>
      <p:regular r:id="rId22"/>
      <p:bold r:id="rId23"/>
    </p:embeddedFont>
    <p:embeddedFont>
      <p:font typeface="Calibri Light" panose="020F0302020204030204" pitchFamily="34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30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8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64564" y="2109651"/>
            <a:ext cx="3614872" cy="1319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ریز نبین، ریزه!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5460763" y="1794620"/>
            <a:ext cx="2025353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شانزدهم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33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ehdi\AppData\Local\Microsoft\Windows\INetCache\Content.Word\XMBN55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39" y="0"/>
            <a:ext cx="7295322" cy="6811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5636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ehdi\AppData\Local\Microsoft\Windows\INetCache\Content.Word\OYVX863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07666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3551235"/>
      </p:ext>
    </p:extLst>
  </p:cSld>
  <p:clrMapOvr>
    <a:masterClrMapping/>
  </p:clrMapOvr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2091</TotalTime>
  <Words>11</Words>
  <Application>Microsoft Office PowerPoint</Application>
  <PresentationFormat>On-screen Show (4:3)</PresentationFormat>
  <Paragraphs>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6</vt:i4>
      </vt:variant>
    </vt:vector>
  </HeadingPairs>
  <TitlesOfParts>
    <vt:vector size="24" baseType="lpstr">
      <vt:lpstr>B Yagut</vt:lpstr>
      <vt:lpstr>KFGQPC Uthman Taha Naskh</vt:lpstr>
      <vt:lpstr>B Titr</vt:lpstr>
      <vt:lpstr>Arial</vt:lpstr>
      <vt:lpstr>Tahoma</vt:lpstr>
      <vt:lpstr>Calibri</vt:lpstr>
      <vt:lpstr>B Titr )</vt:lpstr>
      <vt:lpstr>Adobe Arabic</vt:lpstr>
      <vt:lpstr>B Nazanin</vt:lpstr>
      <vt:lpstr>Calibri Light</vt:lpstr>
      <vt:lpstr>Wingdings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134</cp:revision>
  <dcterms:created xsi:type="dcterms:W3CDTF">2015-09-27T11:27:15Z</dcterms:created>
  <dcterms:modified xsi:type="dcterms:W3CDTF">2017-09-27T07:52:12Z</dcterms:modified>
</cp:coreProperties>
</file>