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485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6" r:id="rId1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0"/>
      <p:bold r:id="rId21"/>
    </p:embeddedFont>
    <p:embeddedFont>
      <p:font typeface="B Yagut" panose="00000400000000000000" pitchFamily="2" charset="-78"/>
      <p:regular r:id="rId22"/>
      <p:bold r:id="rId23"/>
    </p:embeddedFont>
    <p:embeddedFont>
      <p:font typeface="Calibri Light" panose="020F0302020204030204" pitchFamily="34" charset="0"/>
      <p:regular r:id="rId24"/>
    </p:embeddedFont>
    <p:embeddedFont>
      <p:font typeface="Tahoma" panose="020B0604030504040204" pitchFamily="34" charset="0"/>
      <p:regular r:id="rId25"/>
      <p:bold r:id="rId26"/>
    </p:embeddedFont>
    <p:embeddedFont>
      <p:font typeface="B Titr" panose="00000700000000000000" pitchFamily="2" charset="-78"/>
      <p:bold r:id="rId27"/>
    </p:embeddedFont>
    <p:embeddedFont>
      <p:font typeface="KFGQPC Uthman Taha Naskh" panose="02000000000000000000" pitchFamily="2" charset="-78"/>
      <p:regular r:id="rId28"/>
    </p:embeddedFont>
    <p:embeddedFont>
      <p:font typeface="B Nazanin" panose="00000400000000000000" pitchFamily="2" charset="-78"/>
      <p:regular r:id="rId29"/>
      <p:bold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47" autoAdjust="0"/>
    <p:restoredTop sz="94660"/>
  </p:normalViewPr>
  <p:slideViewPr>
    <p:cSldViewPr snapToGrid="0">
      <p:cViewPr>
        <p:scale>
          <a:sx n="75" d="100"/>
          <a:sy n="75" d="100"/>
        </p:scale>
        <p:origin x="2606" y="936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8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ارتباط مؤثر</a:t>
            </a:r>
            <a:endParaRPr lang="fa-IR" dirty="0"/>
          </a:p>
        </p:txBody>
      </p:sp>
      <p:pic>
        <p:nvPicPr>
          <p:cNvPr id="4" name="Picture 3" descr="C:\Users\parisa\Desktop\photo_2017-09-11_19-48-59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79"/>
          <a:stretch/>
        </p:blipFill>
        <p:spPr bwMode="auto">
          <a:xfrm>
            <a:off x="1758315" y="1564170"/>
            <a:ext cx="5627370" cy="46943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6307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نه درمانی</a:t>
            </a:r>
            <a:endParaRPr lang="fa-IR" dirty="0"/>
          </a:p>
        </p:txBody>
      </p:sp>
      <p:pic>
        <p:nvPicPr>
          <p:cNvPr id="4" name="Picture 3" descr="C:\Users\parisa\Desktop\photo_2017-09-11_20-00-4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327" y="1849120"/>
            <a:ext cx="5935345" cy="3159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8488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نه درمانی</a:t>
            </a:r>
          </a:p>
        </p:txBody>
      </p:sp>
      <p:pic>
        <p:nvPicPr>
          <p:cNvPr id="4" name="Picture 3" descr="C:\Users\parisa\Desktop\photo_2017-09-11_20-01-1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510" y="2238692"/>
            <a:ext cx="4284980" cy="2380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202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764564" y="386869"/>
            <a:ext cx="3614872" cy="1319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آزمون‌ دکتری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5460763" y="71838"/>
            <a:ext cx="2025353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پانزدهم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463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بینش درمانی</a:t>
            </a:r>
            <a:endParaRPr lang="fa-IR" dirty="0"/>
          </a:p>
        </p:txBody>
      </p:sp>
      <p:pic>
        <p:nvPicPr>
          <p:cNvPr id="4" name="Picture 3" descr="C:\Users\parisa\Desktop\photo_2017-09-11_20-00-3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930" y="1454150"/>
            <a:ext cx="5946140" cy="394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4526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بینش درمانی</a:t>
            </a:r>
            <a:endParaRPr lang="fa-IR" dirty="0"/>
          </a:p>
        </p:txBody>
      </p:sp>
      <p:pic>
        <p:nvPicPr>
          <p:cNvPr id="5" name="Picture 4" descr="C:\Users\parisa\Desktop\photo_2017-09-11_20-00-2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228" y="2027141"/>
            <a:ext cx="5647746" cy="3704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4243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مهارت جرات‌مندی</a:t>
            </a:r>
            <a:endParaRPr lang="fa-IR" dirty="0"/>
          </a:p>
        </p:txBody>
      </p:sp>
      <p:pic>
        <p:nvPicPr>
          <p:cNvPr id="4" name="Picture 3" descr="C:\Users\parisa\Desktop\photo_2017-09-11_19-59-5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784" y="2677587"/>
            <a:ext cx="2331720" cy="1569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7092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اضطراب و وسواس</a:t>
            </a:r>
            <a:endParaRPr lang="fa-IR" dirty="0"/>
          </a:p>
        </p:txBody>
      </p:sp>
      <p:pic>
        <p:nvPicPr>
          <p:cNvPr id="4" name="Picture 3" descr="C:\Users\parisa\Desktop\photo_2017-09-11_19-59-4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141" y="2605805"/>
            <a:ext cx="5902960" cy="31438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195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مدیریت خشم</a:t>
            </a:r>
            <a:endParaRPr lang="fa-IR" dirty="0"/>
          </a:p>
        </p:txBody>
      </p:sp>
      <p:pic>
        <p:nvPicPr>
          <p:cNvPr id="5" name="Picture 4" descr="C:\Users\parisa\Desktop\photo_2017-09-11_19-59-3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317" y="2583662"/>
            <a:ext cx="5136239" cy="2856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3575909"/>
      </p:ext>
    </p:extLst>
  </p:cSld>
  <p:clrMapOvr>
    <a:masterClrMapping/>
  </p:clrMapOvr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2101</TotalTime>
  <Words>25</Words>
  <Application>Microsoft Office PowerPoint</Application>
  <PresentationFormat>On-screen Show (4:3)</PresentationFormat>
  <Paragraphs>12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30" baseType="lpstr">
      <vt:lpstr>Calibri</vt:lpstr>
      <vt:lpstr>B Yagut</vt:lpstr>
      <vt:lpstr>Wingdings</vt:lpstr>
      <vt:lpstr>Adobe Arabic</vt:lpstr>
      <vt:lpstr>Arial</vt:lpstr>
      <vt:lpstr>Calibri Light</vt:lpstr>
      <vt:lpstr>B Titr )</vt:lpstr>
      <vt:lpstr>Tahoma</vt:lpstr>
      <vt:lpstr>B Titr</vt:lpstr>
      <vt:lpstr>KFGQPC Uthman Taha Naskh</vt:lpstr>
      <vt:lpstr>B Nazanin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بینش درمانی</vt:lpstr>
      <vt:lpstr>بینش درمانی</vt:lpstr>
      <vt:lpstr>مهارت جرات‌مندی</vt:lpstr>
      <vt:lpstr>اضطراب و وسواس</vt:lpstr>
      <vt:lpstr>مدیریت خشم</vt:lpstr>
      <vt:lpstr>ارتباط مؤثر</vt:lpstr>
      <vt:lpstr>نه درمانی</vt:lpstr>
      <vt:lpstr>نه درمانی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136</cp:revision>
  <dcterms:created xsi:type="dcterms:W3CDTF">2015-09-27T11:27:15Z</dcterms:created>
  <dcterms:modified xsi:type="dcterms:W3CDTF">2017-09-27T07:48:44Z</dcterms:modified>
</cp:coreProperties>
</file>