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3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4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5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6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7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embedTrueTypeFonts="1" saveSubsetFonts="1">
  <p:sldMasterIdLst>
    <p:sldMasterId id="2147483660" r:id="rId1"/>
    <p:sldMasterId id="2147483668" r:id="rId2"/>
    <p:sldMasterId id="2147483675" r:id="rId3"/>
    <p:sldMasterId id="2147483680" r:id="rId4"/>
    <p:sldMasterId id="2147483685" r:id="rId5"/>
    <p:sldMasterId id="2147483690" r:id="rId6"/>
    <p:sldMasterId id="2147483695" r:id="rId7"/>
  </p:sldMasterIdLst>
  <p:sldIdLst>
    <p:sldId id="258" r:id="rId8"/>
    <p:sldId id="259" r:id="rId9"/>
    <p:sldId id="472" r:id="rId10"/>
    <p:sldId id="426" r:id="rId11"/>
    <p:sldId id="475" r:id="rId12"/>
    <p:sldId id="423" r:id="rId13"/>
    <p:sldId id="424" r:id="rId14"/>
  </p:sldIdLst>
  <p:sldSz cx="9144000" cy="6858000" type="screen4x3"/>
  <p:notesSz cx="6858000" cy="9144000"/>
  <p:embeddedFontLst>
    <p:embeddedFont>
      <p:font typeface="KFGQPC Uthman Taha Naskh" panose="02000000000000000000" pitchFamily="2" charset="-78"/>
      <p:regular r:id="rId15"/>
    </p:embeddedFont>
    <p:embeddedFont>
      <p:font typeface="B Yagut" panose="00000400000000000000" pitchFamily="2" charset="-78"/>
      <p:regular r:id="rId16"/>
      <p:bold r:id="rId17"/>
    </p:embeddedFont>
    <p:embeddedFont>
      <p:font typeface="Tahoma" panose="020B0604030504040204" pitchFamily="34" charset="0"/>
      <p:regular r:id="rId18"/>
      <p:bold r:id="rId19"/>
    </p:embeddedFont>
    <p:embeddedFont>
      <p:font typeface="B Nazanin" panose="00000400000000000000" pitchFamily="2" charset="-78"/>
      <p:regular r:id="rId20"/>
      <p:bold r:id="rId21"/>
    </p:embeddedFont>
    <p:embeddedFont>
      <p:font typeface="Calibri" panose="020F0502020204030204" pitchFamily="34" charset="0"/>
      <p:regular r:id="rId22"/>
      <p:bold r:id="rId23"/>
    </p:embeddedFont>
    <p:embeddedFont>
      <p:font typeface="B Titr" panose="00000700000000000000" pitchFamily="2" charset="-78"/>
      <p:bold r:id="rId24"/>
    </p:embeddedFont>
    <p:embeddedFont>
      <p:font typeface="Calibri Light" panose="020F0302020204030204" pitchFamily="34" charset="0"/>
      <p:regular r:id="rId2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66"/>
    <a:srgbClr val="A50021"/>
    <a:srgbClr val="FFC819"/>
    <a:srgbClr val="FFCC29"/>
    <a:srgbClr val="000099"/>
    <a:srgbClr val="663300"/>
    <a:srgbClr val="99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514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1454" y="72"/>
      </p:cViewPr>
      <p:guideLst>
        <p:guide orient="horz" pos="2137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font" Target="fonts/font4.fntdata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font" Target="fonts/font7.fntdata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font" Target="fonts/font3.fntdata"/><Relationship Id="rId25" Type="http://schemas.openxmlformats.org/officeDocument/2006/relationships/font" Target="fonts/font11.fntdata"/><Relationship Id="rId2" Type="http://schemas.openxmlformats.org/officeDocument/2006/relationships/slideMaster" Target="slideMasters/slideMaster2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font" Target="fonts/font10.fntdata"/><Relationship Id="rId5" Type="http://schemas.openxmlformats.org/officeDocument/2006/relationships/slideMaster" Target="slideMasters/slideMaster5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theme" Target="theme/theme1.xml"/><Relationship Id="rId10" Type="http://schemas.openxmlformats.org/officeDocument/2006/relationships/slide" Target="slides/slide3.xml"/><Relationship Id="rId19" Type="http://schemas.openxmlformats.org/officeDocument/2006/relationships/font" Target="fonts/font5.fntdata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font" Target="fonts/font8.fntdata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5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5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6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6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6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7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7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7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30704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947133" y="2915322"/>
            <a:ext cx="6970955" cy="1645920"/>
          </a:xfrm>
        </p:spPr>
        <p:txBody>
          <a:bodyPr anchor="ctr">
            <a:normAutofit/>
          </a:bodyPr>
          <a:lstStyle>
            <a:lvl1pPr algn="r">
              <a:defRPr sz="6000"/>
            </a:lvl1pPr>
          </a:lstStyle>
          <a:p>
            <a:r>
              <a:rPr lang="fa-IR" dirty="0" smtClean="0"/>
              <a:t>عنوان فصل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25418" y="4787153"/>
            <a:ext cx="8592669" cy="2011681"/>
          </a:xfrm>
        </p:spPr>
        <p:txBody>
          <a:bodyPr>
            <a:normAutofit/>
          </a:bodyPr>
          <a:lstStyle>
            <a:lvl1pPr marL="0" indent="0" algn="ctr">
              <a:buNone/>
              <a:defRPr sz="36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a-IR" dirty="0" smtClean="0"/>
              <a:t>توضیحات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27570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51812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2880" y="1118795"/>
            <a:ext cx="4366710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94410" y="1118795"/>
            <a:ext cx="4355952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77835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21318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0" y="1785768"/>
            <a:ext cx="5507915" cy="3388659"/>
          </a:xfrm>
        </p:spPr>
        <p:txBody>
          <a:bodyPr anchor="ctr">
            <a:normAutofit/>
          </a:bodyPr>
          <a:lstStyle>
            <a:lvl1pPr algn="ctr">
              <a:defRPr sz="6600">
                <a:ln w="28575">
                  <a:solidFill>
                    <a:schemeClr val="bg1"/>
                  </a:solidFill>
                </a:ln>
              </a:defRPr>
            </a:lvl1pPr>
          </a:lstStyle>
          <a:p>
            <a:r>
              <a:rPr lang="fa-IR" dirty="0" smtClean="0"/>
              <a:t>عنوان فصل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0" y="5174428"/>
            <a:ext cx="5507915" cy="1247888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a-IR" dirty="0" smtClean="0"/>
              <a:t>توضیحات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86031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1"/>
            </a:lvl1pPr>
            <a:lvl2pPr>
              <a:defRPr b="1"/>
            </a:lvl2pPr>
            <a:lvl3pPr>
              <a:defRPr b="1"/>
            </a:lvl3pPr>
            <a:lvl4pPr>
              <a:defRPr b="1"/>
            </a:lvl4pPr>
            <a:lvl5pPr>
              <a:defRPr b="1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49049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2880" y="1118795"/>
            <a:ext cx="4366710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94410" y="1118795"/>
            <a:ext cx="4355952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33023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18905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0" y="1753495"/>
            <a:ext cx="5507915" cy="2173046"/>
          </a:xfrm>
        </p:spPr>
        <p:txBody>
          <a:bodyPr anchor="ctr">
            <a:normAutofit/>
          </a:bodyPr>
          <a:lstStyle>
            <a:lvl1pPr algn="ctr">
              <a:defRPr sz="6600" b="1" cap="none" spc="0">
                <a:ln w="19050">
                  <a:solidFill>
                    <a:schemeClr val="bg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fa-IR" dirty="0" smtClean="0"/>
              <a:t>عنوان فصل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0" y="4023359"/>
            <a:ext cx="5507915" cy="1140312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a-IR" dirty="0" smtClean="0"/>
              <a:t>توضیحات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25265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84529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25419" y="1509638"/>
            <a:ext cx="4203550" cy="2879481"/>
          </a:xfrm>
        </p:spPr>
        <p:txBody>
          <a:bodyPr anchor="ctr">
            <a:normAutofit/>
          </a:bodyPr>
          <a:lstStyle>
            <a:lvl1pPr algn="ctr">
              <a:defRPr sz="4400"/>
            </a:lvl1pPr>
          </a:lstStyle>
          <a:p>
            <a:r>
              <a:rPr lang="fa-IR" dirty="0" smtClean="0"/>
              <a:t>عنوان فصل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25419" y="5862918"/>
            <a:ext cx="4203550" cy="935916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a-IR" dirty="0" smtClean="0"/>
              <a:t>توضیحات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86728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2880" y="1118795"/>
            <a:ext cx="4366710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94410" y="1118795"/>
            <a:ext cx="4355952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7643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5094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0" y="0"/>
            <a:ext cx="9144000" cy="1086522"/>
          </a:xfrm>
        </p:spPr>
        <p:txBody>
          <a:bodyPr anchor="ctr">
            <a:normAutofit/>
          </a:bodyPr>
          <a:lstStyle>
            <a:lvl1pPr algn="ctr">
              <a:defRPr sz="4800" b="1" cap="none" spc="0">
                <a:ln w="19050"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fa-IR" dirty="0" smtClean="0"/>
              <a:t>عنوان فصل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" y="1194098"/>
            <a:ext cx="9144000" cy="882127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a-IR" dirty="0" smtClean="0"/>
              <a:t>توضیحات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384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55515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2880" y="1118795"/>
            <a:ext cx="4366710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94410" y="1118795"/>
            <a:ext cx="4355952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32628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65768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96842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2880" y="1118795"/>
            <a:ext cx="4366710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94410" y="1118795"/>
            <a:ext cx="4355952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536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4989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سرفصل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122" name="Rectangle 2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6429" y="4442907"/>
            <a:ext cx="9054540" cy="129132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none"/>
        </p:style>
        <p:txBody>
          <a:bodyPr anchor="ctr" anchorCtr="0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>
              <a:defRPr kumimoji="0" lang="en-US" sz="5400" i="0" u="none" strike="noStrike" kern="0" spc="50" normalizeH="0" noProof="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B Titr )"/>
                <a:ea typeface="+mn-ea"/>
                <a:cs typeface="B Titr" panose="00000700000000000000" pitchFamily="2" charset="-78"/>
              </a:defRPr>
            </a:lvl1pPr>
          </a:lstStyle>
          <a:p>
            <a:pPr marL="0" lvl="0" indent="0">
              <a:lnSpc>
                <a:spcPct val="120000"/>
              </a:lnSpc>
              <a:spcBef>
                <a:spcPct val="20000"/>
              </a:spcBef>
              <a:buClr>
                <a:schemeClr val="tx1"/>
              </a:buClr>
              <a:buSzPct val="70000"/>
              <a:buFont typeface="Wingdings" pitchFamily="2" charset="2"/>
              <a:buNone/>
            </a:pPr>
            <a:r>
              <a:rPr lang="fa-IR" dirty="0" smtClean="0"/>
              <a:t>سر فصل و عنوان</a:t>
            </a:r>
            <a:endParaRPr lang="en-US" dirty="0"/>
          </a:p>
        </p:txBody>
      </p:sp>
      <p:sp>
        <p:nvSpPr>
          <p:cNvPr id="261123" name="Rectangle 3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6429" y="5734237"/>
            <a:ext cx="9054540" cy="774139"/>
          </a:xfrm>
          <a:ln/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ctr">
              <a:lnSpc>
                <a:spcPct val="150000"/>
              </a:lnSpc>
              <a:buNone/>
              <a:defRPr sz="2800" b="1" cap="none" spc="5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B Yagut" pitchFamily="2" charset="-78"/>
              </a:defRPr>
            </a:lvl1pPr>
          </a:lstStyle>
          <a:p>
            <a:r>
              <a:rPr lang="fa-IR" dirty="0" smtClean="0"/>
              <a:t>توضیحات فصل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6987166"/>
      </p:ext>
    </p:extLst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261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261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1122" grpId="0"/>
      <p:bldP spid="261123" grpId="0" build="p">
        <p:tmplLst>
          <p:tmpl lvl="1">
            <p:tnLst>
              <p:par>
                <p:cTn presetID="12" presetClass="entr" presetSubtype="4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11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slide(fromBottom)">
                      <p:cBhvr>
                        <p:cTn dur="500"/>
                        <p:tgtEl>
                          <p:spTgt spid="26112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تیتر و مت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dirty="0" smtClean="0"/>
            </a:lvl3pPr>
            <a:lvl4pPr>
              <a:defRPr lang="en-US" dirty="0" smtClean="0"/>
            </a:lvl4pPr>
            <a:lvl5pPr>
              <a:defRPr lang="en-US" dirty="0"/>
            </a:lvl5pPr>
          </a:lstStyle>
          <a:p>
            <a:pPr lvl="0"/>
            <a:r>
              <a:rPr lang="fa-IR" dirty="0" smtClean="0"/>
              <a:t>خطوط سطح یکم</a:t>
            </a:r>
            <a:endParaRPr lang="en-US" dirty="0" smtClean="0"/>
          </a:p>
          <a:p>
            <a:pPr lvl="1"/>
            <a:r>
              <a:rPr lang="fa-IR" dirty="0" smtClean="0"/>
              <a:t>خطوط سطح دوم</a:t>
            </a:r>
            <a:endParaRPr lang="en-US" dirty="0" smtClean="0"/>
          </a:p>
          <a:p>
            <a:pPr lvl="2"/>
            <a:r>
              <a:rPr lang="fa-IR" dirty="0" smtClean="0"/>
              <a:t>خطوط سطح سوم</a:t>
            </a:r>
            <a:endParaRPr lang="en-US" dirty="0" smtClean="0"/>
          </a:p>
          <a:p>
            <a:pPr lvl="3"/>
            <a:r>
              <a:rPr lang="fa-IR" dirty="0" smtClean="0"/>
              <a:t>خطوط سطح چهارم</a:t>
            </a:r>
            <a:endParaRPr lang="en-US" dirty="0" smtClean="0"/>
          </a:p>
          <a:p>
            <a:pPr lvl="4"/>
            <a:r>
              <a:rPr lang="fa-IR" dirty="0" smtClean="0"/>
              <a:t>خطوط سطح پنجم</a:t>
            </a:r>
            <a:endParaRPr lang="en-US" dirty="0"/>
          </a:p>
        </p:txBody>
      </p:sp>
      <p:pic>
        <p:nvPicPr>
          <p:cNvPr id="2" name="Picture 1">
            <a:hlinkClick r:id="" action="ppaction://noaction"/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2563" y="74009"/>
            <a:ext cx="1007754" cy="969864"/>
          </a:xfrm>
          <a:prstGeom prst="rect">
            <a:avLst/>
          </a:prstGeom>
        </p:spPr>
      </p:pic>
      <p:pic>
        <p:nvPicPr>
          <p:cNvPr id="6" name="Picture 5">
            <a:hlinkClick r:id="" action="ppaction://noaction"/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12" y="122561"/>
            <a:ext cx="647604" cy="808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99560"/>
      </p:ext>
    </p:extLst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دو ستون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76518" y="570155"/>
            <a:ext cx="4158262" cy="5873676"/>
          </a:xfrm>
        </p:spPr>
        <p:txBody>
          <a:bodyPr/>
          <a:lstStyle>
            <a:lvl1pPr>
              <a:defRPr sz="3600"/>
            </a:lvl1pPr>
            <a:lvl2pPr>
              <a:defRPr sz="3200"/>
            </a:lvl2pPr>
            <a:lvl3pPr>
              <a:defRPr sz="2800"/>
            </a:lvl3pPr>
            <a:lvl4pPr>
              <a:defRPr sz="2400"/>
            </a:lvl4pPr>
            <a:lvl5pPr>
              <a:defRPr sz="2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a-IR" dirty="0" smtClean="0"/>
              <a:t>سطح یکم</a:t>
            </a:r>
            <a:endParaRPr lang="en-US" dirty="0" smtClean="0"/>
          </a:p>
          <a:p>
            <a:pPr lvl="1"/>
            <a:r>
              <a:rPr lang="fa-IR" dirty="0" smtClean="0"/>
              <a:t>سطح دوم</a:t>
            </a:r>
            <a:endParaRPr lang="en-US" dirty="0" smtClean="0"/>
          </a:p>
          <a:p>
            <a:pPr lvl="2"/>
            <a:r>
              <a:rPr lang="fa-IR" dirty="0" smtClean="0"/>
              <a:t>سطح سوم</a:t>
            </a:r>
            <a:endParaRPr lang="en-US" dirty="0" smtClean="0"/>
          </a:p>
          <a:p>
            <a:pPr lvl="3"/>
            <a:r>
              <a:rPr lang="fa-IR" dirty="0" smtClean="0"/>
              <a:t>سطح چهارم</a:t>
            </a:r>
            <a:endParaRPr lang="en-US" dirty="0" smtClean="0"/>
          </a:p>
          <a:p>
            <a:pPr lvl="4"/>
            <a:r>
              <a:rPr lang="fa-IR" dirty="0" smtClean="0"/>
              <a:t>سطح پنجم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580479" y="570155"/>
            <a:ext cx="4133216" cy="5873676"/>
          </a:xfrm>
        </p:spPr>
        <p:txBody>
          <a:bodyPr/>
          <a:lstStyle>
            <a:lvl1pPr>
              <a:defRPr sz="3600"/>
            </a:lvl1pPr>
            <a:lvl2pPr>
              <a:defRPr sz="3200"/>
            </a:lvl2pPr>
            <a:lvl3pPr>
              <a:defRPr sz="2800"/>
            </a:lvl3pPr>
            <a:lvl4pPr>
              <a:defRPr sz="2400"/>
            </a:lvl4pPr>
            <a:lvl5pPr>
              <a:defRPr sz="2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a-IR" dirty="0" smtClean="0"/>
              <a:t>سطح یکم</a:t>
            </a:r>
            <a:endParaRPr lang="en-US" dirty="0" smtClean="0"/>
          </a:p>
          <a:p>
            <a:pPr lvl="1"/>
            <a:r>
              <a:rPr lang="fa-IR" dirty="0" smtClean="0"/>
              <a:t>سطح دوم</a:t>
            </a:r>
            <a:endParaRPr lang="en-US" dirty="0" smtClean="0"/>
          </a:p>
          <a:p>
            <a:pPr lvl="2"/>
            <a:r>
              <a:rPr lang="fa-IR" dirty="0" smtClean="0"/>
              <a:t>سطح سوم</a:t>
            </a:r>
            <a:endParaRPr lang="en-US" dirty="0" smtClean="0"/>
          </a:p>
          <a:p>
            <a:pPr lvl="3"/>
            <a:r>
              <a:rPr lang="fa-IR" dirty="0" smtClean="0"/>
              <a:t>سطح چهارم</a:t>
            </a:r>
            <a:endParaRPr lang="en-US" dirty="0" smtClean="0"/>
          </a:p>
          <a:p>
            <a:pPr lvl="4"/>
            <a:r>
              <a:rPr lang="fa-IR" dirty="0" smtClean="0"/>
              <a:t>سطح پنجم</a:t>
            </a:r>
            <a:endParaRPr lang="en-US" dirty="0"/>
          </a:p>
        </p:txBody>
      </p:sp>
      <p:pic>
        <p:nvPicPr>
          <p:cNvPr id="5" name="Picture 4">
            <a:hlinkClick r:id="" action="ppaction://noaction"/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939" y="-176844"/>
            <a:ext cx="1007754" cy="969864"/>
          </a:xfrm>
          <a:prstGeom prst="rect">
            <a:avLst/>
          </a:prstGeom>
        </p:spPr>
      </p:pic>
      <p:pic>
        <p:nvPicPr>
          <p:cNvPr id="6" name="Picture 5">
            <a:hlinkClick r:id="" action="ppaction://noaction"/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60" y="137564"/>
            <a:ext cx="748327" cy="809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443887"/>
      </p:ext>
    </p:extLst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نام صفحه تنها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hlinkClick r:id="" action="ppaction://noaction"/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2563" y="74009"/>
            <a:ext cx="1007754" cy="969864"/>
          </a:xfrm>
          <a:prstGeom prst="rect">
            <a:avLst/>
          </a:prstGeom>
        </p:spPr>
      </p:pic>
      <p:pic>
        <p:nvPicPr>
          <p:cNvPr id="4" name="Picture 3">
            <a:hlinkClick r:id="" action="ppaction://noaction"/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27" y="90194"/>
            <a:ext cx="747101" cy="855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923675"/>
      </p:ext>
    </p:extLst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5.gif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PNG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9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7.PNG"/><Relationship Id="rId5" Type="http://schemas.openxmlformats.org/officeDocument/2006/relationships/theme" Target="../theme/theme4.xml"/><Relationship Id="rId4" Type="http://schemas.openxmlformats.org/officeDocument/2006/relationships/slideLayout" Target="../slideLayouts/slideLayout13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0.PNG"/><Relationship Id="rId5" Type="http://schemas.openxmlformats.org/officeDocument/2006/relationships/theme" Target="../theme/theme5.xml"/><Relationship Id="rId4" Type="http://schemas.openxmlformats.org/officeDocument/2006/relationships/slideLayout" Target="../slideLayouts/slideLayout17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3.PNG"/><Relationship Id="rId5" Type="http://schemas.openxmlformats.org/officeDocument/2006/relationships/theme" Target="../theme/theme6.xml"/><Relationship Id="rId4" Type="http://schemas.openxmlformats.org/officeDocument/2006/relationships/slideLayout" Target="../slideLayouts/slideLayout21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16.PNG"/><Relationship Id="rId5" Type="http://schemas.openxmlformats.org/officeDocument/2006/relationships/theme" Target="../theme/theme7.xml"/><Relationship Id="rId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90092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2880" y="193638"/>
            <a:ext cx="8111266" cy="7530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a-IR" dirty="0" smtClean="0"/>
              <a:t>عنوان صفحه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880" y="1118794"/>
            <a:ext cx="8767482" cy="5583219"/>
          </a:xfrm>
          <a:prstGeom prst="rect">
            <a:avLst/>
          </a:prstGeom>
          <a:effectLst>
            <a:softEdge rad="63500"/>
          </a:effectLst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a-IR" dirty="0" smtClean="0"/>
              <a:t>خطوط سطح یکم</a:t>
            </a:r>
            <a:endParaRPr lang="en-US" dirty="0" smtClean="0"/>
          </a:p>
          <a:p>
            <a:pPr lvl="1"/>
            <a:r>
              <a:rPr lang="fa-IR" dirty="0" smtClean="0"/>
              <a:t>خطوط سطح دوم</a:t>
            </a:r>
            <a:endParaRPr lang="en-US" dirty="0" smtClean="0"/>
          </a:p>
          <a:p>
            <a:pPr lvl="2"/>
            <a:r>
              <a:rPr lang="fa-IR" dirty="0" smtClean="0"/>
              <a:t>خطوط سطح سوم</a:t>
            </a:r>
            <a:endParaRPr lang="en-US" dirty="0" smtClean="0"/>
          </a:p>
          <a:p>
            <a:pPr lvl="3"/>
            <a:r>
              <a:rPr lang="fa-IR" dirty="0" smtClean="0"/>
              <a:t>خطوط سطح چهارم</a:t>
            </a:r>
            <a:endParaRPr lang="en-US" dirty="0" smtClean="0"/>
          </a:p>
          <a:p>
            <a:pPr lvl="4"/>
            <a:r>
              <a:rPr lang="fa-IR" dirty="0" smtClean="0"/>
              <a:t>خطوط سطح پنجم</a:t>
            </a:r>
            <a:endParaRPr lang="en-US" dirty="0"/>
          </a:p>
        </p:txBody>
      </p:sp>
      <p:sp>
        <p:nvSpPr>
          <p:cNvPr id="7" name="TextBox 6">
            <a:hlinkClick r:id="" action="ppaction://noaction"/>
          </p:cNvPr>
          <p:cNvSpPr txBox="1"/>
          <p:nvPr userDrawn="1"/>
        </p:nvSpPr>
        <p:spPr>
          <a:xfrm>
            <a:off x="-6661" y="437493"/>
            <a:ext cx="49075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 fontAlgn="base">
              <a:spcBef>
                <a:spcPct val="0"/>
              </a:spcBef>
              <a:spcAft>
                <a:spcPct val="0"/>
              </a:spcAft>
            </a:pPr>
            <a:fld id="{A74F4EF5-90D0-46E9-93A5-7B7C5B70DA5B}" type="slidenum">
              <a:rPr lang="fa-IR" sz="1200" b="1">
                <a:solidFill>
                  <a:schemeClr val="tx2">
                    <a:lumMod val="60000"/>
                    <a:lumOff val="40000"/>
                  </a:schemeClr>
                </a:solidFill>
                <a:cs typeface="B Titr"/>
              </a:rPr>
              <a:pPr algn="ctr" rtl="1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1200" b="1" dirty="0">
              <a:solidFill>
                <a:schemeClr val="tx2">
                  <a:lumMod val="60000"/>
                  <a:lumOff val="40000"/>
                </a:schemeClr>
              </a:solidFill>
              <a:cs typeface="B Titr"/>
            </a:endParaRPr>
          </a:p>
        </p:txBody>
      </p:sp>
    </p:spTree>
    <p:extLst>
      <p:ext uri="{BB962C8B-B14F-4D97-AF65-F5344CB8AC3E}">
        <p14:creationId xmlns:p14="http://schemas.microsoft.com/office/powerpoint/2010/main" val="14125332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2" r:id="rId3"/>
    <p:sldLayoutId id="2147483674" r:id="rId4"/>
  </p:sldLayoutIdLst>
  <p:timing>
    <p:tnLst>
      <p:par>
        <p:cTn id="1" dur="indefinite" restart="never" nodeType="tmRoot"/>
      </p:par>
    </p:tnLst>
  </p:timing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3600" b="1" kern="1200" cap="none" spc="0">
          <a:ln w="12700" cmpd="sng">
            <a:solidFill>
              <a:schemeClr val="accent4"/>
            </a:solidFill>
            <a:prstDash val="solid"/>
          </a:ln>
          <a:solidFill>
            <a:srgbClr val="FFFF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B Titr" panose="00000700000000000000" pitchFamily="2" charset="-78"/>
        </a:defRPr>
      </a:lvl1pPr>
    </p:titleStyle>
    <p:bodyStyle>
      <a:lvl1pPr marL="457200" indent="-457200" algn="justLow" defTabSz="914400" rtl="1" eaLnBrk="1" latinLnBrk="0" hangingPunct="1">
        <a:lnSpc>
          <a:spcPct val="150000"/>
        </a:lnSpc>
        <a:spcBef>
          <a:spcPts val="1000"/>
        </a:spcBef>
        <a:buSzPct val="110000"/>
        <a:buFontTx/>
        <a:buBlip>
          <a:blip r:embed="rId7"/>
        </a:buBlip>
        <a:defRPr sz="3200" b="1" kern="1200">
          <a:solidFill>
            <a:srgbClr val="0070C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1pPr>
      <a:lvl2pPr marL="914400" indent="-457200" algn="justLow" defTabSz="914400" rtl="1" eaLnBrk="1" latinLnBrk="0" hangingPunct="1">
        <a:lnSpc>
          <a:spcPct val="150000"/>
        </a:lnSpc>
        <a:spcBef>
          <a:spcPts val="500"/>
        </a:spcBef>
        <a:buSzPct val="110000"/>
        <a:buFontTx/>
        <a:buBlip>
          <a:blip r:embed="rId7"/>
        </a:buBlip>
        <a:defRPr sz="3200" b="1" kern="1200">
          <a:solidFill>
            <a:srgbClr val="FFC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2pPr>
      <a:lvl3pPr marL="1371600" indent="-457200" algn="justLow" defTabSz="914400" rtl="1" eaLnBrk="1" latinLnBrk="0" hangingPunct="1">
        <a:lnSpc>
          <a:spcPct val="150000"/>
        </a:lnSpc>
        <a:spcBef>
          <a:spcPts val="500"/>
        </a:spcBef>
        <a:buSzPct val="110000"/>
        <a:buFontTx/>
        <a:buBlip>
          <a:blip r:embed="rId7"/>
        </a:buBlip>
        <a:defRPr sz="3200" b="1" kern="1200">
          <a:solidFill>
            <a:srgbClr val="00B0F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3pPr>
      <a:lvl4pPr marL="1828800" indent="-457200" algn="justLow" defTabSz="914400" rtl="1" eaLnBrk="1" latinLnBrk="0" hangingPunct="1">
        <a:lnSpc>
          <a:spcPct val="150000"/>
        </a:lnSpc>
        <a:spcBef>
          <a:spcPts val="500"/>
        </a:spcBef>
        <a:buSzPct val="110000"/>
        <a:buFontTx/>
        <a:buBlip>
          <a:blip r:embed="rId7"/>
        </a:buBlip>
        <a:defRPr sz="3200" b="1" kern="1200">
          <a:solidFill>
            <a:srgbClr val="FF0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4pPr>
      <a:lvl5pPr marL="2286000" indent="-457200" algn="justLow" defTabSz="914400" rtl="1" eaLnBrk="1" latinLnBrk="0" hangingPunct="1">
        <a:lnSpc>
          <a:spcPct val="150000"/>
        </a:lnSpc>
        <a:spcBef>
          <a:spcPts val="500"/>
        </a:spcBef>
        <a:buSzPct val="110000"/>
        <a:buFontTx/>
        <a:buBlip>
          <a:blip r:embed="rId7"/>
        </a:buBlip>
        <a:defRPr sz="3200" b="1" kern="1200">
          <a:solidFill>
            <a:srgbClr val="00B05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7275" y="623944"/>
            <a:ext cx="8339226" cy="5800111"/>
          </a:xfrm>
          <a:prstGeom prst="rect">
            <a:avLst/>
          </a:prstGeo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eaLnBrk="1" latinLnBrk="0" hangingPunct="1">
              <a:lnSpc>
                <a:spcPts val="5000"/>
              </a:lnSpc>
              <a:spcBef>
                <a:spcPct val="0"/>
              </a:spcBef>
              <a:buClrTx/>
              <a:buSzTx/>
              <a:buFontTx/>
              <a:tabLst/>
            </a:pPr>
            <a:r>
              <a:rPr lang="fa-IR" dirty="0" smtClean="0"/>
              <a:t>خطوط سطح یکم</a:t>
            </a:r>
            <a:endParaRPr lang="en-US" dirty="0" smtClean="0"/>
          </a:p>
          <a:p>
            <a:pPr lvl="1" algn="ctr" defTabSz="914400" eaLnBrk="1" latinLnBrk="0" hangingPunct="1">
              <a:spcBef>
                <a:spcPct val="0"/>
              </a:spcBef>
            </a:pPr>
            <a:r>
              <a:rPr lang="fa-IR" dirty="0" smtClean="0"/>
              <a:t>خطوط سطح دوم</a:t>
            </a:r>
            <a:endParaRPr lang="en-US" dirty="0" smtClean="0"/>
          </a:p>
          <a:p>
            <a:pPr lvl="2" algn="ctr" defTabSz="914400" eaLnBrk="1" latinLnBrk="0" hangingPunct="1">
              <a:spcBef>
                <a:spcPct val="0"/>
              </a:spcBef>
            </a:pPr>
            <a:r>
              <a:rPr lang="fa-IR" dirty="0" smtClean="0"/>
              <a:t>خطوط سطح سوم</a:t>
            </a:r>
            <a:endParaRPr lang="en-US" dirty="0" smtClean="0"/>
          </a:p>
          <a:p>
            <a:pPr lvl="3" algn="ctr" defTabSz="914400" eaLnBrk="1" latinLnBrk="0" hangingPunct="1">
              <a:spcBef>
                <a:spcPct val="0"/>
              </a:spcBef>
            </a:pPr>
            <a:r>
              <a:rPr lang="fa-IR" dirty="0" smtClean="0"/>
              <a:t>خطوط سطح چهارم</a:t>
            </a:r>
            <a:endParaRPr lang="en-US" dirty="0" smtClean="0"/>
          </a:p>
          <a:p>
            <a:pPr lvl="4" algn="ctr" defTabSz="914400" eaLnBrk="1" latinLnBrk="0" hangingPunct="1">
              <a:spcBef>
                <a:spcPct val="0"/>
              </a:spcBef>
            </a:pPr>
            <a:r>
              <a:rPr lang="fa-IR" dirty="0" smtClean="0"/>
              <a:t>خطوط سطح پنجم</a:t>
            </a:r>
            <a:endParaRPr lang="en-US" dirty="0" smtClean="0"/>
          </a:p>
        </p:txBody>
      </p:sp>
      <p:sp>
        <p:nvSpPr>
          <p:cNvPr id="6" name="TextBox 5">
            <a:hlinkClick r:id="" action="ppaction://noaction"/>
          </p:cNvPr>
          <p:cNvSpPr txBox="1"/>
          <p:nvPr/>
        </p:nvSpPr>
        <p:spPr>
          <a:xfrm>
            <a:off x="8479077" y="6424055"/>
            <a:ext cx="740229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 fontAlgn="base">
              <a:spcBef>
                <a:spcPct val="0"/>
              </a:spcBef>
              <a:spcAft>
                <a:spcPct val="0"/>
              </a:spcAft>
            </a:pPr>
            <a:fld id="{A74F4EF5-90D0-46E9-93A5-7B7C5B70DA5B}" type="slidenum">
              <a:rPr lang="fa-IR" sz="1200" b="1">
                <a:solidFill>
                  <a:schemeClr val="bg1"/>
                </a:solidFill>
                <a:cs typeface="B Titr"/>
              </a:rPr>
              <a:pPr algn="ctr" rtl="1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1200" b="1" dirty="0">
              <a:solidFill>
                <a:schemeClr val="bg1"/>
              </a:solidFill>
              <a:cs typeface="B Titr"/>
            </a:endParaRPr>
          </a:p>
        </p:txBody>
      </p:sp>
      <p:sp>
        <p:nvSpPr>
          <p:cNvPr id="7" name="Rectangle 6">
            <a:hlinkClick r:id="" action="ppaction://noaction"/>
          </p:cNvPr>
          <p:cNvSpPr/>
          <p:nvPr/>
        </p:nvSpPr>
        <p:spPr bwMode="auto">
          <a:xfrm>
            <a:off x="174171" y="0"/>
            <a:ext cx="478972" cy="406400"/>
          </a:xfrm>
          <a:prstGeom prst="rect">
            <a:avLst/>
          </a:prstGeom>
          <a:solidFill>
            <a:schemeClr val="tx1">
              <a:alpha val="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r" rtl="1" fontAlgn="base">
              <a:spcBef>
                <a:spcPct val="0"/>
              </a:spcBef>
              <a:spcAft>
                <a:spcPct val="0"/>
              </a:spcAft>
            </a:pPr>
            <a:endParaRPr lang="en-US" sz="2100">
              <a:solidFill>
                <a:prstClr val="black"/>
              </a:solidFill>
              <a:cs typeface="Arial" charset="0"/>
            </a:endParaRPr>
          </a:p>
        </p:txBody>
      </p:sp>
      <p:pic>
        <p:nvPicPr>
          <p:cNvPr id="8" name="Picture 7">
            <a:hlinkClick r:id="" action="ppaction://noaction"/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189" y="97732"/>
            <a:ext cx="979384" cy="1063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7214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</p:sldLayoutIdLst>
  <p:transition>
    <p:pull dir="d"/>
  </p:transition>
  <p:timing>
    <p:tnLst>
      <p:par>
        <p:cTn id="1" dur="indefinite" restart="never" nodeType="tmRoot"/>
      </p:par>
    </p:tnLst>
  </p:timing>
  <p:txStyles>
    <p:titleStyle>
      <a:lvl1pPr algn="ctr" rtl="1" fontAlgn="base">
        <a:spcBef>
          <a:spcPct val="0"/>
        </a:spcBef>
        <a:spcAft>
          <a:spcPct val="0"/>
        </a:spcAft>
        <a:defRPr lang="en-US" sz="3600" b="1" cap="none" spc="0" baseline="0" smtClean="0">
          <a:ln w="12700">
            <a:solidFill>
              <a:srgbClr val="FFC000"/>
            </a:solidFill>
            <a:prstDash val="solid"/>
          </a:ln>
          <a:solidFill>
            <a:srgbClr val="FFFF00"/>
          </a:solidFill>
          <a:effectLst>
            <a:outerShdw blurRad="41275" dist="20320" dir="18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1" fontAlgn="base">
        <a:spcBef>
          <a:spcPct val="0"/>
        </a:spcBef>
        <a:spcAft>
          <a:spcPct val="0"/>
        </a:spcAft>
        <a:defRPr sz="4000" b="1">
          <a:solidFill>
            <a:srgbClr val="FFCC00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B Titr" pitchFamily="2" charset="-78"/>
        </a:defRPr>
      </a:lvl2pPr>
      <a:lvl3pPr algn="ctr" rtl="1" fontAlgn="base">
        <a:spcBef>
          <a:spcPct val="0"/>
        </a:spcBef>
        <a:spcAft>
          <a:spcPct val="0"/>
        </a:spcAft>
        <a:defRPr sz="4000" b="1">
          <a:solidFill>
            <a:srgbClr val="FFCC00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B Titr" pitchFamily="2" charset="-78"/>
        </a:defRPr>
      </a:lvl3pPr>
      <a:lvl4pPr algn="ctr" rtl="1" fontAlgn="base">
        <a:spcBef>
          <a:spcPct val="0"/>
        </a:spcBef>
        <a:spcAft>
          <a:spcPct val="0"/>
        </a:spcAft>
        <a:defRPr sz="4000" b="1">
          <a:solidFill>
            <a:srgbClr val="FFCC00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B Titr" pitchFamily="2" charset="-78"/>
        </a:defRPr>
      </a:lvl4pPr>
      <a:lvl5pPr algn="ctr" rtl="1" fontAlgn="base">
        <a:spcBef>
          <a:spcPct val="0"/>
        </a:spcBef>
        <a:spcAft>
          <a:spcPct val="0"/>
        </a:spcAft>
        <a:defRPr sz="4000" b="1">
          <a:solidFill>
            <a:srgbClr val="FFCC00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B Titr" pitchFamily="2" charset="-78"/>
        </a:defRPr>
      </a:lvl5pPr>
      <a:lvl6pPr marL="457200" algn="ctr" rtl="1" fontAlgn="base">
        <a:spcBef>
          <a:spcPct val="0"/>
        </a:spcBef>
        <a:spcAft>
          <a:spcPct val="0"/>
        </a:spcAft>
        <a:defRPr sz="4000" b="1">
          <a:solidFill>
            <a:srgbClr val="FFCC00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B Titr" pitchFamily="2" charset="-78"/>
        </a:defRPr>
      </a:lvl6pPr>
      <a:lvl7pPr marL="914400" algn="ctr" rtl="1" fontAlgn="base">
        <a:spcBef>
          <a:spcPct val="0"/>
        </a:spcBef>
        <a:spcAft>
          <a:spcPct val="0"/>
        </a:spcAft>
        <a:defRPr sz="4000" b="1">
          <a:solidFill>
            <a:srgbClr val="FFCC00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B Titr" pitchFamily="2" charset="-78"/>
        </a:defRPr>
      </a:lvl7pPr>
      <a:lvl8pPr marL="1371600" algn="ctr" rtl="1" fontAlgn="base">
        <a:spcBef>
          <a:spcPct val="0"/>
        </a:spcBef>
        <a:spcAft>
          <a:spcPct val="0"/>
        </a:spcAft>
        <a:defRPr sz="4000" b="1">
          <a:solidFill>
            <a:srgbClr val="FFCC00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B Titr" pitchFamily="2" charset="-78"/>
        </a:defRPr>
      </a:lvl8pPr>
      <a:lvl9pPr marL="1828800" algn="ctr" rtl="1" fontAlgn="base">
        <a:spcBef>
          <a:spcPct val="0"/>
        </a:spcBef>
        <a:spcAft>
          <a:spcPct val="0"/>
        </a:spcAft>
        <a:defRPr sz="4000" b="1">
          <a:solidFill>
            <a:srgbClr val="FFCC00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B Titr" pitchFamily="2" charset="-78"/>
        </a:defRPr>
      </a:lvl9pPr>
    </p:titleStyle>
    <p:bodyStyle>
      <a:lvl1pPr algn="ctr" rtl="1" fontAlgn="base">
        <a:spcBef>
          <a:spcPct val="20000"/>
        </a:spcBef>
        <a:spcAft>
          <a:spcPct val="0"/>
        </a:spcAft>
        <a:buClr>
          <a:srgbClr val="FF0000"/>
        </a:buClr>
        <a:buSzPct val="110000"/>
        <a:buFont typeface="Arial" pitchFamily="34" charset="0"/>
        <a:buNone/>
        <a:defRPr kumimoji="0" lang="en-US" sz="4000" b="1" i="0" u="none" strike="noStrike" kern="0" cap="none" spc="50" normalizeH="0" baseline="0" dirty="0" smtClean="0">
          <a:ln w="11430"/>
          <a:solidFill>
            <a:srgbClr val="00B05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uLnTx/>
          <a:uFillTx/>
          <a:latin typeface="Arial"/>
          <a:ea typeface="+mj-ea"/>
          <a:cs typeface="+mj-cs"/>
        </a:defRPr>
      </a:lvl1pPr>
      <a:lvl2pPr marL="457200" algn="ctr" rtl="1" fontAlgn="base">
        <a:spcBef>
          <a:spcPct val="20000"/>
        </a:spcBef>
        <a:spcAft>
          <a:spcPct val="0"/>
        </a:spcAft>
        <a:buClr>
          <a:srgbClr val="FF0066"/>
        </a:buClr>
        <a:buSzPct val="110000"/>
        <a:buFont typeface="Arial" pitchFamily="34" charset="0"/>
        <a:buNone/>
        <a:defRPr lang="en-US" sz="4000" b="1" kern="1200" cap="none" spc="0" dirty="0" smtClean="0">
          <a:ln w="12700">
            <a:noFill/>
            <a:prstDash val="solid"/>
          </a:ln>
          <a:solidFill>
            <a:srgbClr val="0070C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" pitchFamily="34" charset="0"/>
          <a:ea typeface="+mn-ea"/>
          <a:cs typeface="+mj-cs"/>
        </a:defRPr>
      </a:lvl2pPr>
      <a:lvl3pPr marL="914400" algn="ctr" rtl="1" fontAlgn="base">
        <a:spcBef>
          <a:spcPct val="20000"/>
        </a:spcBef>
        <a:spcAft>
          <a:spcPct val="0"/>
        </a:spcAft>
        <a:buClr>
          <a:srgbClr val="00B050"/>
        </a:buClr>
        <a:buSzPct val="110000"/>
        <a:buFont typeface="Arial" pitchFamily="34" charset="0"/>
        <a:buNone/>
        <a:defRPr lang="en-US" sz="4000" b="1" kern="1200" cap="none" spc="0" dirty="0" smtClean="0">
          <a:ln w="12700">
            <a:noFill/>
            <a:prstDash val="solid"/>
          </a:ln>
          <a:solidFill>
            <a:schemeClr val="accent2">
              <a:lumMod val="75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" pitchFamily="34" charset="0"/>
          <a:ea typeface="+mn-ea"/>
          <a:cs typeface="+mj-cs"/>
        </a:defRPr>
      </a:lvl3pPr>
      <a:lvl4pPr marL="1371600" algn="ctr" rtl="1" fontAlgn="base">
        <a:spcBef>
          <a:spcPct val="20000"/>
        </a:spcBef>
        <a:spcAft>
          <a:spcPct val="0"/>
        </a:spcAft>
        <a:buClr>
          <a:schemeClr val="bg1"/>
        </a:buClr>
        <a:buSzPct val="110000"/>
        <a:buFont typeface="Arial" pitchFamily="34" charset="0"/>
        <a:buNone/>
        <a:defRPr lang="en-US" sz="4000" b="1" kern="1200" cap="none" spc="0" dirty="0" smtClean="0">
          <a:ln w="12700">
            <a:noFill/>
            <a:prstDash val="solid"/>
          </a:ln>
          <a:solidFill>
            <a:schemeClr val="accent6">
              <a:lumMod val="75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" pitchFamily="34" charset="0"/>
          <a:ea typeface="+mn-ea"/>
          <a:cs typeface="+mj-cs"/>
        </a:defRPr>
      </a:lvl4pPr>
      <a:lvl5pPr marL="1828800" algn="ctr" rtl="1" fontAlgn="base">
        <a:spcBef>
          <a:spcPct val="20000"/>
        </a:spcBef>
        <a:spcAft>
          <a:spcPct val="0"/>
        </a:spcAft>
        <a:buClr>
          <a:srgbClr val="00B0F0"/>
        </a:buClr>
        <a:buSzPct val="110000"/>
        <a:buFont typeface="Arial" pitchFamily="34" charset="0"/>
        <a:buNone/>
        <a:defRPr lang="en-US" sz="4000" b="1" kern="1200" cap="none" spc="0" dirty="0" smtClean="0">
          <a:ln w="12700">
            <a:noFill/>
            <a:prstDash val="solid"/>
          </a:ln>
          <a:solidFill>
            <a:schemeClr val="bg2">
              <a:lumMod val="25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" pitchFamily="34" charset="0"/>
          <a:ea typeface="+mn-ea"/>
          <a:cs typeface="+mj-cs"/>
        </a:defRPr>
      </a:lvl5pPr>
      <a:lvl6pPr marL="2286000" algn="just" rtl="1" fontAlgn="base">
        <a:spcBef>
          <a:spcPct val="20000"/>
        </a:spcBef>
        <a:spcAft>
          <a:spcPct val="0"/>
        </a:spcAft>
        <a:defRPr sz="3200">
          <a:solidFill>
            <a:srgbClr val="FFFF00"/>
          </a:solidFill>
          <a:latin typeface="+mn-lt"/>
          <a:cs typeface="+mn-cs"/>
        </a:defRPr>
      </a:lvl6pPr>
      <a:lvl7pPr marL="2743200" algn="just" rtl="1" fontAlgn="base">
        <a:spcBef>
          <a:spcPct val="20000"/>
        </a:spcBef>
        <a:spcAft>
          <a:spcPct val="0"/>
        </a:spcAft>
        <a:defRPr sz="3200">
          <a:solidFill>
            <a:srgbClr val="FFFF00"/>
          </a:solidFill>
          <a:latin typeface="+mn-lt"/>
          <a:cs typeface="+mn-cs"/>
        </a:defRPr>
      </a:lvl7pPr>
      <a:lvl8pPr marL="3200400" algn="just" rtl="1" fontAlgn="base">
        <a:spcBef>
          <a:spcPct val="20000"/>
        </a:spcBef>
        <a:spcAft>
          <a:spcPct val="0"/>
        </a:spcAft>
        <a:defRPr sz="3200">
          <a:solidFill>
            <a:srgbClr val="FFFF00"/>
          </a:solidFill>
          <a:latin typeface="+mn-lt"/>
          <a:cs typeface="+mn-cs"/>
        </a:defRPr>
      </a:lvl8pPr>
      <a:lvl9pPr marL="3657600" algn="just" rtl="1" fontAlgn="base">
        <a:spcBef>
          <a:spcPct val="20000"/>
        </a:spcBef>
        <a:spcAft>
          <a:spcPct val="0"/>
        </a:spcAft>
        <a:defRPr sz="3200">
          <a:solidFill>
            <a:srgbClr val="FFFF00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2880" y="215153"/>
            <a:ext cx="8767482" cy="6454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fa-IR" dirty="0" smtClean="0"/>
              <a:t>عنوان صفحه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880" y="1118794"/>
            <a:ext cx="8767482" cy="5583219"/>
          </a:xfrm>
          <a:prstGeom prst="rect">
            <a:avLst/>
          </a:prstGeom>
          <a:effectLst>
            <a:softEdge rad="63500"/>
          </a:effectLst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a-IR" dirty="0" smtClean="0"/>
              <a:t>خطوط سطح یکم</a:t>
            </a:r>
            <a:endParaRPr lang="en-US" dirty="0" smtClean="0"/>
          </a:p>
          <a:p>
            <a:pPr lvl="1"/>
            <a:r>
              <a:rPr lang="fa-IR" dirty="0" smtClean="0"/>
              <a:t>خطوط سطح دوم</a:t>
            </a:r>
            <a:endParaRPr lang="en-US" dirty="0" smtClean="0"/>
          </a:p>
          <a:p>
            <a:pPr lvl="2"/>
            <a:r>
              <a:rPr lang="fa-IR" dirty="0" smtClean="0"/>
              <a:t>خطوط سطح سوم</a:t>
            </a:r>
            <a:endParaRPr lang="en-US" dirty="0" smtClean="0"/>
          </a:p>
          <a:p>
            <a:pPr lvl="3"/>
            <a:r>
              <a:rPr lang="fa-IR" dirty="0" smtClean="0"/>
              <a:t>خطوط سطح چهارم</a:t>
            </a:r>
            <a:endParaRPr lang="en-US" dirty="0" smtClean="0"/>
          </a:p>
          <a:p>
            <a:pPr lvl="4"/>
            <a:r>
              <a:rPr lang="fa-IR" dirty="0" smtClean="0"/>
              <a:t>خطوط سطح پنجم</a:t>
            </a:r>
            <a:endParaRPr lang="en-US" dirty="0"/>
          </a:p>
        </p:txBody>
      </p:sp>
      <p:sp>
        <p:nvSpPr>
          <p:cNvPr id="7" name="TextBox 6">
            <a:hlinkClick r:id="" action="ppaction://noaction"/>
          </p:cNvPr>
          <p:cNvSpPr txBox="1"/>
          <p:nvPr userDrawn="1"/>
        </p:nvSpPr>
        <p:spPr>
          <a:xfrm>
            <a:off x="-6661" y="437493"/>
            <a:ext cx="49075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 fontAlgn="base">
              <a:spcBef>
                <a:spcPct val="0"/>
              </a:spcBef>
              <a:spcAft>
                <a:spcPct val="0"/>
              </a:spcAft>
            </a:pPr>
            <a:fld id="{A74F4EF5-90D0-46E9-93A5-7B7C5B70DA5B}" type="slidenum">
              <a:rPr lang="fa-IR" sz="1200" b="1">
                <a:solidFill>
                  <a:schemeClr val="tx2">
                    <a:lumMod val="60000"/>
                    <a:lumOff val="40000"/>
                  </a:schemeClr>
                </a:solidFill>
                <a:cs typeface="B Titr"/>
              </a:rPr>
              <a:pPr algn="ctr" rtl="1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1200" b="1" dirty="0">
              <a:solidFill>
                <a:schemeClr val="tx2">
                  <a:lumMod val="60000"/>
                  <a:lumOff val="40000"/>
                </a:schemeClr>
              </a:solidFill>
              <a:cs typeface="B Titr"/>
            </a:endParaRPr>
          </a:p>
        </p:txBody>
      </p:sp>
    </p:spTree>
    <p:extLst>
      <p:ext uri="{BB962C8B-B14F-4D97-AF65-F5344CB8AC3E}">
        <p14:creationId xmlns:p14="http://schemas.microsoft.com/office/powerpoint/2010/main" val="15540858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</p:sldLayoutIdLst>
  <p:timing>
    <p:tnLst>
      <p:par>
        <p:cTn id="1" dur="indefinite" restart="never" nodeType="tmRoot"/>
      </p:par>
    </p:tnLst>
  </p:timing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3600" b="1" kern="1200" cap="none" spc="0">
          <a:ln>
            <a:solidFill>
              <a:schemeClr val="bg1"/>
            </a:solidFill>
          </a:ln>
          <a:solidFill>
            <a:srgbClr val="00B05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B Titr" panose="00000700000000000000" pitchFamily="2" charset="-78"/>
        </a:defRPr>
      </a:lvl1pPr>
    </p:titleStyle>
    <p:bodyStyle>
      <a:lvl1pPr marL="457200" indent="-457200" algn="justLow" defTabSz="914400" rtl="1" eaLnBrk="1" latinLnBrk="0" hangingPunct="1">
        <a:lnSpc>
          <a:spcPct val="150000"/>
        </a:lnSpc>
        <a:spcBef>
          <a:spcPts val="1000"/>
        </a:spcBef>
        <a:buSzPct val="100000"/>
        <a:buFontTx/>
        <a:buBlip>
          <a:blip r:embed="rId7"/>
        </a:buBlip>
        <a:defRPr sz="3200" b="0" kern="1200">
          <a:solidFill>
            <a:srgbClr val="0070C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1pPr>
      <a:lvl2pPr marL="914400" indent="-457200" algn="justLow" defTabSz="914400" rtl="1" eaLnBrk="1" latinLnBrk="0" hangingPunct="1">
        <a:lnSpc>
          <a:spcPct val="150000"/>
        </a:lnSpc>
        <a:spcBef>
          <a:spcPts val="500"/>
        </a:spcBef>
        <a:buSzPct val="100000"/>
        <a:buFontTx/>
        <a:buBlip>
          <a:blip r:embed="rId7"/>
        </a:buBlip>
        <a:defRPr sz="3200" b="0" kern="1200">
          <a:solidFill>
            <a:srgbClr val="FFC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2pPr>
      <a:lvl3pPr marL="1371600" indent="-457200" algn="justLow" defTabSz="914400" rtl="1" eaLnBrk="1" latinLnBrk="0" hangingPunct="1">
        <a:lnSpc>
          <a:spcPct val="150000"/>
        </a:lnSpc>
        <a:spcBef>
          <a:spcPts val="500"/>
        </a:spcBef>
        <a:buSzPct val="100000"/>
        <a:buFontTx/>
        <a:buBlip>
          <a:blip r:embed="rId7"/>
        </a:buBlip>
        <a:defRPr sz="3200" b="0" kern="1200">
          <a:solidFill>
            <a:srgbClr val="00B0F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3pPr>
      <a:lvl4pPr marL="1828800" indent="-457200" algn="justLow" defTabSz="914400" rtl="1" eaLnBrk="1" latinLnBrk="0" hangingPunct="1">
        <a:lnSpc>
          <a:spcPct val="150000"/>
        </a:lnSpc>
        <a:spcBef>
          <a:spcPts val="500"/>
        </a:spcBef>
        <a:buSzPct val="100000"/>
        <a:buFontTx/>
        <a:buBlip>
          <a:blip r:embed="rId7"/>
        </a:buBlip>
        <a:defRPr sz="3200" b="0" kern="1200">
          <a:solidFill>
            <a:srgbClr val="FF0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4pPr>
      <a:lvl5pPr marL="2286000" indent="-457200" algn="justLow" defTabSz="914400" rtl="1" eaLnBrk="1" latinLnBrk="0" hangingPunct="1">
        <a:lnSpc>
          <a:spcPct val="150000"/>
        </a:lnSpc>
        <a:spcBef>
          <a:spcPts val="500"/>
        </a:spcBef>
        <a:buSzPct val="100000"/>
        <a:buFontTx/>
        <a:buBlip>
          <a:blip r:embed="rId7"/>
        </a:buBlip>
        <a:defRPr sz="3200" b="0" kern="1200">
          <a:solidFill>
            <a:srgbClr val="00B05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2880" y="193637"/>
            <a:ext cx="8025205" cy="6239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fa-IR" dirty="0" smtClean="0"/>
              <a:t>عنوان صفحه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880" y="1061436"/>
            <a:ext cx="8767482" cy="5640577"/>
          </a:xfrm>
          <a:prstGeom prst="rect">
            <a:avLst/>
          </a:prstGeom>
          <a:effectLst>
            <a:softEdge rad="63500"/>
          </a:effectLst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a-IR" dirty="0" smtClean="0"/>
              <a:t>خطوط سطح یکم</a:t>
            </a:r>
            <a:endParaRPr lang="en-US" dirty="0" smtClean="0"/>
          </a:p>
          <a:p>
            <a:pPr lvl="1"/>
            <a:r>
              <a:rPr lang="fa-IR" dirty="0" smtClean="0"/>
              <a:t>خطوط سطح دوم</a:t>
            </a:r>
            <a:endParaRPr lang="en-US" dirty="0" smtClean="0"/>
          </a:p>
          <a:p>
            <a:pPr lvl="2"/>
            <a:r>
              <a:rPr lang="fa-IR" dirty="0" smtClean="0"/>
              <a:t>خطوط سطح سوم</a:t>
            </a:r>
            <a:endParaRPr lang="en-US" dirty="0" smtClean="0"/>
          </a:p>
          <a:p>
            <a:pPr lvl="3"/>
            <a:r>
              <a:rPr lang="fa-IR" dirty="0" smtClean="0"/>
              <a:t>خطوط سطح چهارم</a:t>
            </a:r>
            <a:endParaRPr lang="en-US" dirty="0" smtClean="0"/>
          </a:p>
          <a:p>
            <a:pPr lvl="4"/>
            <a:r>
              <a:rPr lang="fa-IR" dirty="0" smtClean="0"/>
              <a:t>خطوط سطح پنجم</a:t>
            </a:r>
            <a:endParaRPr lang="en-US" dirty="0"/>
          </a:p>
        </p:txBody>
      </p:sp>
      <p:sp>
        <p:nvSpPr>
          <p:cNvPr id="7" name="TextBox 6">
            <a:hlinkClick r:id="" action="ppaction://noaction"/>
          </p:cNvPr>
          <p:cNvSpPr txBox="1"/>
          <p:nvPr userDrawn="1"/>
        </p:nvSpPr>
        <p:spPr>
          <a:xfrm>
            <a:off x="-6661" y="437493"/>
            <a:ext cx="49075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 fontAlgn="base">
              <a:spcBef>
                <a:spcPct val="0"/>
              </a:spcBef>
              <a:spcAft>
                <a:spcPct val="0"/>
              </a:spcAft>
            </a:pPr>
            <a:fld id="{A74F4EF5-90D0-46E9-93A5-7B7C5B70DA5B}" type="slidenum">
              <a:rPr lang="fa-IR" sz="1200" b="1">
                <a:solidFill>
                  <a:schemeClr val="tx2">
                    <a:lumMod val="60000"/>
                    <a:lumOff val="40000"/>
                  </a:schemeClr>
                </a:solidFill>
                <a:cs typeface="B Titr"/>
              </a:rPr>
              <a:pPr algn="ctr" rtl="1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1200" b="1" dirty="0">
              <a:solidFill>
                <a:schemeClr val="tx2">
                  <a:lumMod val="60000"/>
                  <a:lumOff val="40000"/>
                </a:schemeClr>
              </a:solidFill>
              <a:cs typeface="B Titr"/>
            </a:endParaRPr>
          </a:p>
        </p:txBody>
      </p:sp>
    </p:spTree>
    <p:extLst>
      <p:ext uri="{BB962C8B-B14F-4D97-AF65-F5344CB8AC3E}">
        <p14:creationId xmlns:p14="http://schemas.microsoft.com/office/powerpoint/2010/main" val="22097612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</p:sldLayoutIdLst>
  <p:timing>
    <p:tnLst>
      <p:par>
        <p:cTn id="1" dur="indefinite" restart="never" nodeType="tmRoot"/>
      </p:par>
    </p:tnLst>
  </p:timing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3600" b="1" kern="1200" cap="none" spc="0">
          <a:ln w="12700">
            <a:solidFill>
              <a:schemeClr val="bg1"/>
            </a:solidFill>
          </a:ln>
          <a:solidFill>
            <a:srgbClr val="FF0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B Titr" panose="00000700000000000000" pitchFamily="2" charset="-78"/>
        </a:defRPr>
      </a:lvl1pPr>
    </p:titleStyle>
    <p:bodyStyle>
      <a:lvl1pPr marL="457200" indent="-457200" algn="justLow" defTabSz="914400" rtl="1" eaLnBrk="1" latinLnBrk="0" hangingPunct="1">
        <a:lnSpc>
          <a:spcPct val="150000"/>
        </a:lnSpc>
        <a:spcBef>
          <a:spcPts val="1000"/>
        </a:spcBef>
        <a:buSzPct val="150000"/>
        <a:buFontTx/>
        <a:buBlip>
          <a:blip r:embed="rId7"/>
        </a:buBlip>
        <a:defRPr sz="3200" b="1" kern="1200">
          <a:solidFill>
            <a:srgbClr val="0070C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1pPr>
      <a:lvl2pPr marL="914400" indent="-457200" algn="justLow" defTabSz="914400" rtl="1" eaLnBrk="1" latinLnBrk="0" hangingPunct="1">
        <a:lnSpc>
          <a:spcPct val="150000"/>
        </a:lnSpc>
        <a:spcBef>
          <a:spcPts val="500"/>
        </a:spcBef>
        <a:buSzPct val="150000"/>
        <a:buFontTx/>
        <a:buBlip>
          <a:blip r:embed="rId7"/>
        </a:buBlip>
        <a:defRPr sz="3200" b="1" kern="1200">
          <a:solidFill>
            <a:srgbClr val="FFC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2pPr>
      <a:lvl3pPr marL="1371600" indent="-457200" algn="justLow" defTabSz="914400" rtl="1" eaLnBrk="1" latinLnBrk="0" hangingPunct="1">
        <a:lnSpc>
          <a:spcPct val="150000"/>
        </a:lnSpc>
        <a:spcBef>
          <a:spcPts val="500"/>
        </a:spcBef>
        <a:buSzPct val="150000"/>
        <a:buFontTx/>
        <a:buBlip>
          <a:blip r:embed="rId7"/>
        </a:buBlip>
        <a:defRPr sz="3200" b="1" kern="1200">
          <a:solidFill>
            <a:srgbClr val="00B0F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3pPr>
      <a:lvl4pPr marL="1828800" indent="-457200" algn="justLow" defTabSz="914400" rtl="1" eaLnBrk="1" latinLnBrk="0" hangingPunct="1">
        <a:lnSpc>
          <a:spcPct val="150000"/>
        </a:lnSpc>
        <a:spcBef>
          <a:spcPts val="500"/>
        </a:spcBef>
        <a:buSzPct val="150000"/>
        <a:buFontTx/>
        <a:buBlip>
          <a:blip r:embed="rId7"/>
        </a:buBlip>
        <a:defRPr sz="3200" b="1" kern="1200">
          <a:solidFill>
            <a:srgbClr val="FF0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4pPr>
      <a:lvl5pPr marL="2286000" indent="-457200" algn="justLow" defTabSz="914400" rtl="1" eaLnBrk="1" latinLnBrk="0" hangingPunct="1">
        <a:lnSpc>
          <a:spcPct val="150000"/>
        </a:lnSpc>
        <a:spcBef>
          <a:spcPts val="500"/>
        </a:spcBef>
        <a:buSzPct val="150000"/>
        <a:buFontTx/>
        <a:buBlip>
          <a:blip r:embed="rId7"/>
        </a:buBlip>
        <a:defRPr sz="3200" b="1" kern="1200">
          <a:solidFill>
            <a:srgbClr val="00B05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2880" y="193637"/>
            <a:ext cx="7831567" cy="6239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a-IR" dirty="0" smtClean="0"/>
              <a:t>عنوان صفحه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880" y="1061436"/>
            <a:ext cx="8767482" cy="5640577"/>
          </a:xfrm>
          <a:prstGeom prst="rect">
            <a:avLst/>
          </a:prstGeom>
          <a:effectLst>
            <a:softEdge rad="63500"/>
          </a:effectLst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a-IR" dirty="0" smtClean="0"/>
              <a:t>خطوط سطح یکم</a:t>
            </a:r>
            <a:endParaRPr lang="en-US" dirty="0" smtClean="0"/>
          </a:p>
          <a:p>
            <a:pPr lvl="1"/>
            <a:r>
              <a:rPr lang="fa-IR" dirty="0" smtClean="0"/>
              <a:t>خطوط سطح دوم</a:t>
            </a:r>
            <a:endParaRPr lang="en-US" dirty="0" smtClean="0"/>
          </a:p>
          <a:p>
            <a:pPr lvl="2"/>
            <a:r>
              <a:rPr lang="fa-IR" dirty="0" smtClean="0"/>
              <a:t>خطوط سطح سوم</a:t>
            </a:r>
            <a:endParaRPr lang="en-US" dirty="0" smtClean="0"/>
          </a:p>
          <a:p>
            <a:pPr lvl="3"/>
            <a:r>
              <a:rPr lang="fa-IR" dirty="0" smtClean="0"/>
              <a:t>خطوط سطح چهارم</a:t>
            </a:r>
            <a:endParaRPr lang="en-US" dirty="0" smtClean="0"/>
          </a:p>
          <a:p>
            <a:pPr lvl="4"/>
            <a:r>
              <a:rPr lang="fa-IR" dirty="0" smtClean="0"/>
              <a:t>خطوط سطح پنجم</a:t>
            </a:r>
            <a:endParaRPr lang="en-US" dirty="0"/>
          </a:p>
        </p:txBody>
      </p:sp>
      <p:sp>
        <p:nvSpPr>
          <p:cNvPr id="7" name="TextBox 6">
            <a:hlinkClick r:id="" action="ppaction://noaction"/>
          </p:cNvPr>
          <p:cNvSpPr txBox="1"/>
          <p:nvPr userDrawn="1"/>
        </p:nvSpPr>
        <p:spPr>
          <a:xfrm>
            <a:off x="-6661" y="437493"/>
            <a:ext cx="49075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 fontAlgn="base">
              <a:spcBef>
                <a:spcPct val="0"/>
              </a:spcBef>
              <a:spcAft>
                <a:spcPct val="0"/>
              </a:spcAft>
            </a:pPr>
            <a:fld id="{A74F4EF5-90D0-46E9-93A5-7B7C5B70DA5B}" type="slidenum">
              <a:rPr lang="fa-IR" sz="1200" b="1">
                <a:solidFill>
                  <a:schemeClr val="tx2">
                    <a:lumMod val="60000"/>
                    <a:lumOff val="40000"/>
                  </a:schemeClr>
                </a:solidFill>
                <a:cs typeface="B Titr"/>
              </a:rPr>
              <a:pPr algn="ctr" rtl="1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1200" b="1" dirty="0">
              <a:solidFill>
                <a:schemeClr val="tx2">
                  <a:lumMod val="60000"/>
                  <a:lumOff val="40000"/>
                </a:schemeClr>
              </a:solidFill>
              <a:cs typeface="B Titr"/>
            </a:endParaRPr>
          </a:p>
        </p:txBody>
      </p:sp>
    </p:spTree>
    <p:extLst>
      <p:ext uri="{BB962C8B-B14F-4D97-AF65-F5344CB8AC3E}">
        <p14:creationId xmlns:p14="http://schemas.microsoft.com/office/powerpoint/2010/main" val="25166088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</p:sldLayoutIdLst>
  <p:timing>
    <p:tnLst>
      <p:par>
        <p:cTn id="1" dur="indefinite" restart="never" nodeType="tmRoot"/>
      </p:par>
    </p:tnLst>
  </p:timing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3600" b="1" kern="1200" cap="none" spc="0">
          <a:ln w="12700">
            <a:solidFill>
              <a:schemeClr val="accent2"/>
            </a:solidFill>
            <a:prstDash val="solid"/>
          </a:ln>
          <a:solidFill>
            <a:srgbClr val="FFFF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B Titr" panose="00000700000000000000" pitchFamily="2" charset="-78"/>
        </a:defRPr>
      </a:lvl1pPr>
    </p:titleStyle>
    <p:bodyStyle>
      <a:lvl1pPr marL="457200" indent="-457200" algn="justLow" defTabSz="914400" rtl="1" eaLnBrk="1" latinLnBrk="0" hangingPunct="1">
        <a:lnSpc>
          <a:spcPct val="150000"/>
        </a:lnSpc>
        <a:spcBef>
          <a:spcPts val="1000"/>
        </a:spcBef>
        <a:buSzPct val="120000"/>
        <a:buFontTx/>
        <a:buBlip>
          <a:blip r:embed="rId7"/>
        </a:buBlip>
        <a:defRPr sz="3200" b="0" kern="1200">
          <a:solidFill>
            <a:srgbClr val="0070C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1pPr>
      <a:lvl2pPr marL="914400" indent="-457200" algn="justLow" defTabSz="914400" rtl="1" eaLnBrk="1" latinLnBrk="0" hangingPunct="1">
        <a:lnSpc>
          <a:spcPct val="150000"/>
        </a:lnSpc>
        <a:spcBef>
          <a:spcPts val="500"/>
        </a:spcBef>
        <a:buSzPct val="120000"/>
        <a:buFontTx/>
        <a:buBlip>
          <a:blip r:embed="rId7"/>
        </a:buBlip>
        <a:defRPr sz="3200" b="0" kern="1200">
          <a:solidFill>
            <a:srgbClr val="FFC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2pPr>
      <a:lvl3pPr marL="1371600" indent="-457200" algn="justLow" defTabSz="914400" rtl="1" eaLnBrk="1" latinLnBrk="0" hangingPunct="1">
        <a:lnSpc>
          <a:spcPct val="150000"/>
        </a:lnSpc>
        <a:spcBef>
          <a:spcPts val="500"/>
        </a:spcBef>
        <a:buSzPct val="120000"/>
        <a:buFontTx/>
        <a:buBlip>
          <a:blip r:embed="rId7"/>
        </a:buBlip>
        <a:defRPr sz="3200" b="0" kern="1200">
          <a:solidFill>
            <a:srgbClr val="00B0F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3pPr>
      <a:lvl4pPr marL="1828800" indent="-457200" algn="justLow" defTabSz="914400" rtl="1" eaLnBrk="1" latinLnBrk="0" hangingPunct="1">
        <a:lnSpc>
          <a:spcPct val="150000"/>
        </a:lnSpc>
        <a:spcBef>
          <a:spcPts val="500"/>
        </a:spcBef>
        <a:buSzPct val="120000"/>
        <a:buFontTx/>
        <a:buBlip>
          <a:blip r:embed="rId7"/>
        </a:buBlip>
        <a:defRPr sz="3200" b="0" kern="1200">
          <a:solidFill>
            <a:srgbClr val="FF0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4pPr>
      <a:lvl5pPr marL="2286000" indent="-457200" algn="justLow" defTabSz="914400" rtl="1" eaLnBrk="1" latinLnBrk="0" hangingPunct="1">
        <a:lnSpc>
          <a:spcPct val="150000"/>
        </a:lnSpc>
        <a:spcBef>
          <a:spcPts val="500"/>
        </a:spcBef>
        <a:buSzPct val="120000"/>
        <a:buFontTx/>
        <a:buBlip>
          <a:blip r:embed="rId7"/>
        </a:buBlip>
        <a:defRPr sz="3200" b="0" kern="1200">
          <a:solidFill>
            <a:srgbClr val="00B05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2880" y="193637"/>
            <a:ext cx="8767482" cy="6239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a-IR" dirty="0" smtClean="0"/>
              <a:t>عنوان صفحه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30474" y="1061436"/>
            <a:ext cx="5819887" cy="5640577"/>
          </a:xfrm>
          <a:prstGeom prst="rect">
            <a:avLst/>
          </a:prstGeom>
          <a:effectLst>
            <a:softEdge rad="63500"/>
          </a:effectLst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a-IR" dirty="0" smtClean="0"/>
              <a:t>مطالب عمومی</a:t>
            </a:r>
            <a:endParaRPr lang="en-US" dirty="0" smtClean="0"/>
          </a:p>
          <a:p>
            <a:pPr lvl="1"/>
            <a:r>
              <a:rPr lang="fa-IR" dirty="0" smtClean="0"/>
              <a:t>نام راوی</a:t>
            </a:r>
            <a:endParaRPr lang="en-US" dirty="0" smtClean="0"/>
          </a:p>
          <a:p>
            <a:pPr lvl="2"/>
            <a:r>
              <a:rPr lang="fa-IR" dirty="0" smtClean="0"/>
              <a:t>آیه و روایت</a:t>
            </a:r>
            <a:endParaRPr lang="en-US" dirty="0" smtClean="0"/>
          </a:p>
          <a:p>
            <a:pPr lvl="3"/>
            <a:r>
              <a:rPr lang="fa-IR" dirty="0" smtClean="0"/>
              <a:t>سند و آدرس</a:t>
            </a:r>
            <a:endParaRPr lang="en-US" dirty="0" smtClean="0"/>
          </a:p>
          <a:p>
            <a:pPr lvl="4"/>
            <a:r>
              <a:rPr lang="fa-IR" dirty="0" smtClean="0"/>
              <a:t>ترجمه</a:t>
            </a:r>
            <a:endParaRPr lang="en-US" dirty="0"/>
          </a:p>
        </p:txBody>
      </p:sp>
      <p:sp>
        <p:nvSpPr>
          <p:cNvPr id="7" name="TextBox 6">
            <a:hlinkClick r:id="" action="ppaction://noaction"/>
          </p:cNvPr>
          <p:cNvSpPr txBox="1"/>
          <p:nvPr userDrawn="1"/>
        </p:nvSpPr>
        <p:spPr>
          <a:xfrm>
            <a:off x="-6661" y="437493"/>
            <a:ext cx="49075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 fontAlgn="base">
              <a:spcBef>
                <a:spcPct val="0"/>
              </a:spcBef>
              <a:spcAft>
                <a:spcPct val="0"/>
              </a:spcAft>
            </a:pPr>
            <a:fld id="{A74F4EF5-90D0-46E9-93A5-7B7C5B70DA5B}" type="slidenum">
              <a:rPr lang="fa-IR" sz="1200" b="1">
                <a:solidFill>
                  <a:schemeClr val="tx2">
                    <a:lumMod val="60000"/>
                    <a:lumOff val="40000"/>
                  </a:schemeClr>
                </a:solidFill>
                <a:cs typeface="B Titr"/>
              </a:rPr>
              <a:pPr algn="ctr" rtl="1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1200" b="1" dirty="0">
              <a:solidFill>
                <a:schemeClr val="tx2">
                  <a:lumMod val="60000"/>
                  <a:lumOff val="40000"/>
                </a:schemeClr>
              </a:solidFill>
              <a:cs typeface="B Titr"/>
            </a:endParaRPr>
          </a:p>
        </p:txBody>
      </p:sp>
    </p:spTree>
    <p:extLst>
      <p:ext uri="{BB962C8B-B14F-4D97-AF65-F5344CB8AC3E}">
        <p14:creationId xmlns:p14="http://schemas.microsoft.com/office/powerpoint/2010/main" val="23550155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</p:sldLayoutIdLst>
  <p:timing>
    <p:tnLst>
      <p:par>
        <p:cTn id="1" dur="indefinite" restart="never" nodeType="tmRoot"/>
      </p:par>
    </p:tnLst>
  </p:timing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3600" b="1" kern="1200" cap="none" spc="0">
          <a:ln w="12700">
            <a:solidFill>
              <a:schemeClr val="accent2"/>
            </a:solidFill>
            <a:prstDash val="solid"/>
          </a:ln>
          <a:solidFill>
            <a:srgbClr val="FFFF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B Titr" panose="00000700000000000000" pitchFamily="2" charset="-78"/>
        </a:defRPr>
      </a:lvl1pPr>
    </p:titleStyle>
    <p:bodyStyle>
      <a:lvl1pPr marL="0" indent="0" algn="justLow" defTabSz="914400" rtl="1" eaLnBrk="1" latinLnBrk="0" hangingPunct="1">
        <a:lnSpc>
          <a:spcPct val="150000"/>
        </a:lnSpc>
        <a:spcBef>
          <a:spcPts val="1000"/>
        </a:spcBef>
        <a:buSzPct val="150000"/>
        <a:buFont typeface="Arial" panose="020B0604020202020204" pitchFamily="34" charset="0"/>
        <a:buNone/>
        <a:defRPr lang="en-US" sz="2400" b="0" kern="1200" cap="none" spc="0" baseline="0" dirty="0" smtClean="0">
          <a:ln w="12700">
            <a:solidFill>
              <a:sysClr val="windowText" lastClr="000000"/>
            </a:solidFill>
            <a:prstDash val="solid"/>
          </a:ln>
          <a:solidFill>
            <a:srgbClr val="002060"/>
          </a:solidFill>
          <a:effectLst>
            <a:outerShdw blurRad="177800" dist="12700" dir="5400000" algn="ctr" rotWithShape="0">
              <a:srgbClr val="800000">
                <a:alpha val="50000"/>
              </a:srgbClr>
            </a:outerShdw>
          </a:effectLst>
          <a:latin typeface="Tahoma" pitchFamily="34" charset="0"/>
          <a:ea typeface="+mn-ea"/>
          <a:cs typeface="B Nazanin" panose="00000400000000000000" pitchFamily="2" charset="-78"/>
        </a:defRPr>
      </a:lvl1pPr>
      <a:lvl2pPr marL="0" indent="0" algn="justLow" defTabSz="914400" rtl="1" eaLnBrk="1" latinLnBrk="0" hangingPunct="1">
        <a:lnSpc>
          <a:spcPct val="150000"/>
        </a:lnSpc>
        <a:spcBef>
          <a:spcPts val="500"/>
        </a:spcBef>
        <a:buSzPct val="150000"/>
        <a:buFont typeface="Arial" panose="020B0604020202020204" pitchFamily="34" charset="0"/>
        <a:buNone/>
        <a:defRPr lang="en-US" sz="2200" b="0" kern="1200" cap="none" spc="0" baseline="0" dirty="0" smtClean="0">
          <a:ln w="12700">
            <a:solidFill>
              <a:sysClr val="windowText" lastClr="000000"/>
            </a:solidFill>
            <a:prstDash val="solid"/>
          </a:ln>
          <a:solidFill>
            <a:srgbClr val="7030A0"/>
          </a:solidFill>
          <a:effectLst>
            <a:outerShdw blurRad="177800" dist="12700" dir="5400000" algn="ctr" rotWithShape="0">
              <a:srgbClr val="800000">
                <a:alpha val="50000"/>
              </a:srgbClr>
            </a:outerShdw>
          </a:effectLst>
          <a:latin typeface="Tahoma" pitchFamily="34" charset="0"/>
          <a:ea typeface="+mn-ea"/>
          <a:cs typeface="B Nazanin" panose="00000400000000000000" pitchFamily="2" charset="-78"/>
        </a:defRPr>
      </a:lvl2pPr>
      <a:lvl3pPr marL="225425" indent="0" algn="justLow" defTabSz="914400" rtl="1" eaLnBrk="1" latinLnBrk="0" hangingPunct="1">
        <a:lnSpc>
          <a:spcPct val="150000"/>
        </a:lnSpc>
        <a:spcBef>
          <a:spcPts val="500"/>
        </a:spcBef>
        <a:buSzPct val="150000"/>
        <a:buFont typeface="Arial" panose="020B0604020202020204" pitchFamily="34" charset="0"/>
        <a:buNone/>
        <a:defRPr lang="en-US" sz="2800" b="1" kern="1200" cap="none" spc="0" baseline="0" dirty="0" smtClean="0">
          <a:ln w="12700">
            <a:solidFill>
              <a:sysClr val="windowText" lastClr="000000"/>
            </a:solidFill>
            <a:prstDash val="solid"/>
          </a:ln>
          <a:solidFill>
            <a:srgbClr val="00B050"/>
          </a:solidFill>
          <a:effectLst>
            <a:outerShdw blurRad="177800" dist="12700" dir="5400000" algn="ctr" rotWithShape="0">
              <a:srgbClr val="800000">
                <a:alpha val="50000"/>
              </a:srgbClr>
            </a:outerShdw>
          </a:effectLst>
          <a:latin typeface="Tahoma" pitchFamily="34" charset="0"/>
          <a:ea typeface="+mn-ea"/>
          <a:cs typeface="KFGQPC Uthman Taha Naskh" panose="02000000000000000000" pitchFamily="2" charset="-78"/>
        </a:defRPr>
      </a:lvl3pPr>
      <a:lvl4pPr marL="1371600" indent="0" algn="l" defTabSz="914400" rtl="1" eaLnBrk="1" latinLnBrk="0" hangingPunct="1">
        <a:lnSpc>
          <a:spcPct val="150000"/>
        </a:lnSpc>
        <a:spcBef>
          <a:spcPts val="500"/>
        </a:spcBef>
        <a:buSzPct val="150000"/>
        <a:buFont typeface="Arial" panose="020B0604020202020204" pitchFamily="34" charset="0"/>
        <a:buNone/>
        <a:defRPr lang="en-US" sz="2000" b="1" kern="1200" cap="none" spc="0" baseline="0" dirty="0" smtClean="0">
          <a:ln w="12700">
            <a:solidFill>
              <a:sysClr val="windowText" lastClr="000000"/>
            </a:solidFill>
            <a:prstDash val="solid"/>
          </a:ln>
          <a:solidFill>
            <a:schemeClr val="tx1"/>
          </a:solidFill>
          <a:effectLst/>
          <a:latin typeface="Adobe Arabic" panose="02040503050201020203" pitchFamily="18" charset="-78"/>
          <a:ea typeface="+mn-ea"/>
          <a:cs typeface="Adobe Arabic" panose="02040503050201020203" pitchFamily="18" charset="-78"/>
        </a:defRPr>
      </a:lvl4pPr>
      <a:lvl5pPr marL="0" indent="0" algn="justLow" defTabSz="914400" rtl="1" eaLnBrk="1" latinLnBrk="0" hangingPunct="1">
        <a:lnSpc>
          <a:spcPct val="150000"/>
        </a:lnSpc>
        <a:spcBef>
          <a:spcPts val="500"/>
        </a:spcBef>
        <a:buSzPct val="150000"/>
        <a:buFont typeface="Arial" panose="020B0604020202020204" pitchFamily="34" charset="0"/>
        <a:buNone/>
        <a:defRPr lang="en-US" sz="2200" b="0" kern="1200" cap="none" spc="0" baseline="0" dirty="0">
          <a:ln w="12700">
            <a:solidFill>
              <a:sysClr val="windowText" lastClr="000000"/>
            </a:solidFill>
            <a:prstDash val="solid"/>
          </a:ln>
          <a:solidFill>
            <a:schemeClr val="accent3">
              <a:lumMod val="75000"/>
            </a:schemeClr>
          </a:solidFill>
          <a:effectLst>
            <a:outerShdw blurRad="177800" dist="12700" dir="5400000" algn="ctr" rotWithShape="0">
              <a:srgbClr val="800000">
                <a:alpha val="50000"/>
              </a:srgbClr>
            </a:outerShdw>
          </a:effectLst>
          <a:latin typeface="Tahoma" pitchFamily="34" charset="0"/>
          <a:ea typeface="+mn-ea"/>
          <a:cs typeface="B Nazanin" panose="00000400000000000000" pitchFamily="2" charset="-78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69393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5505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180109" y="249382"/>
            <a:ext cx="4391891" cy="30446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kern="1200" cap="none" spc="0">
                <a:ln>
                  <a:solidFill>
                    <a:schemeClr val="bg1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B Titr" panose="00000700000000000000" pitchFamily="2" charset="-78"/>
              </a:defRPr>
            </a:lvl1pPr>
          </a:lstStyle>
          <a:p>
            <a:pPr algn="ctr">
              <a:defRPr/>
            </a:pPr>
            <a:r>
              <a:rPr lang="fa-IR" dirty="0" smtClean="0">
                <a:ln>
                  <a:solidFill>
                    <a:prstClr val="white"/>
                  </a:solidFill>
                </a:ln>
                <a:solidFill>
                  <a:srgbClr val="FFFF00"/>
                </a:solidFill>
              </a:rPr>
              <a:t>ترس</a:t>
            </a:r>
          </a:p>
          <a:p>
            <a:pPr algn="ctr">
              <a:lnSpc>
                <a:spcPct val="150000"/>
              </a:lnSpc>
              <a:defRPr/>
            </a:pPr>
            <a:r>
              <a:rPr lang="fa-IR" dirty="0" smtClean="0">
                <a:ln>
                  <a:solidFill>
                    <a:prstClr val="white"/>
                  </a:solidFill>
                </a:ln>
                <a:solidFill>
                  <a:schemeClr val="bg1"/>
                </a:solidFill>
              </a:rPr>
              <a:t>زشت و زیبا</a:t>
            </a:r>
            <a:endParaRPr lang="fa-IR" dirty="0">
              <a:ln>
                <a:solidFill>
                  <a:prstClr val="white"/>
                </a:solidFill>
              </a:ln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3074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3534527" y="4951901"/>
            <a:ext cx="5012109" cy="9101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kern="1200" cap="none" spc="0">
                <a:ln>
                  <a:solidFill>
                    <a:schemeClr val="bg1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B Titr" panose="00000700000000000000" pitchFamily="2" charset="-78"/>
              </a:defRPr>
            </a:lvl1pPr>
          </a:lstStyle>
          <a:p>
            <a:pPr algn="ctr"/>
            <a:r>
              <a:rPr lang="fa-IR" sz="3200" dirty="0" smtClean="0">
                <a:ln>
                  <a:solidFill>
                    <a:sysClr val="window" lastClr="FFFFFF"/>
                  </a:solidFill>
                </a:ln>
              </a:rPr>
              <a:t>ترس زیبای یک گدای باشخصیّت</a:t>
            </a:r>
            <a:endParaRPr lang="fa-IR" sz="3200" dirty="0">
              <a:ln>
                <a:solidFill>
                  <a:sysClr val="window" lastClr="FFFFFF"/>
                </a:solidFill>
              </a:ln>
            </a:endParaRPr>
          </a:p>
        </p:txBody>
      </p:sp>
      <p:sp>
        <p:nvSpPr>
          <p:cNvPr id="4" name="Title 2"/>
          <p:cNvSpPr txBox="1">
            <a:spLocks/>
          </p:cNvSpPr>
          <p:nvPr/>
        </p:nvSpPr>
        <p:spPr>
          <a:xfrm>
            <a:off x="7118647" y="4310449"/>
            <a:ext cx="2025353" cy="6239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 cap="none" spc="0">
                <a:ln w="12700"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B Titr" panose="00000700000000000000" pitchFamily="2" charset="-78"/>
              </a:defRPr>
            </a:lvl1pPr>
          </a:lstStyle>
          <a:p>
            <a:pPr algn="ctr"/>
            <a:r>
              <a:rPr lang="fa-IR" sz="2800" spc="50" dirty="0" smtClean="0">
                <a:ln w="9525" cmpd="sng">
                  <a:solidFill>
                    <a:srgbClr val="5B9BD5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cs typeface="B Yagut" panose="00000400000000000000" pitchFamily="2" charset="-78"/>
              </a:rPr>
              <a:t>درس نهم</a:t>
            </a:r>
            <a:endParaRPr lang="en-US" sz="2800" spc="50" dirty="0">
              <a:ln w="9525" cmpd="sng">
                <a:solidFill>
                  <a:srgbClr val="5B9BD5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cs typeface="B Yagut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02420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2065945" y="5627019"/>
            <a:ext cx="5012109" cy="9101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kern="1200" cap="none" spc="0">
                <a:ln>
                  <a:solidFill>
                    <a:schemeClr val="bg1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B Titr" panose="00000700000000000000" pitchFamily="2" charset="-78"/>
              </a:defRPr>
            </a:lvl1pPr>
          </a:lstStyle>
          <a:p>
            <a:pPr algn="ctr"/>
            <a:r>
              <a:rPr lang="fa-IR" sz="3200" dirty="0" smtClean="0">
                <a:ln>
                  <a:solidFill>
                    <a:sysClr val="window" lastClr="FFFFFF"/>
                  </a:solidFill>
                </a:ln>
              </a:rPr>
              <a:t>ترس زیبای یک گدای باشخصیّت</a:t>
            </a:r>
            <a:endParaRPr lang="fa-IR" sz="3200" dirty="0">
              <a:ln>
                <a:solidFill>
                  <a:sysClr val="window" lastClr="FFFFFF"/>
                </a:solidFill>
              </a:ln>
            </a:endParaRPr>
          </a:p>
        </p:txBody>
      </p:sp>
      <p:sp>
        <p:nvSpPr>
          <p:cNvPr id="4" name="Title 2"/>
          <p:cNvSpPr txBox="1">
            <a:spLocks/>
          </p:cNvSpPr>
          <p:nvPr/>
        </p:nvSpPr>
        <p:spPr>
          <a:xfrm>
            <a:off x="6426438" y="4669372"/>
            <a:ext cx="2025353" cy="6239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 cap="none" spc="0">
                <a:ln w="12700"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B Titr" panose="00000700000000000000" pitchFamily="2" charset="-78"/>
              </a:defRPr>
            </a:lvl1pPr>
          </a:lstStyle>
          <a:p>
            <a:pPr algn="ctr"/>
            <a:r>
              <a:rPr lang="fa-IR" sz="2800" spc="50" dirty="0" smtClean="0">
                <a:ln w="9525" cmpd="sng">
                  <a:solidFill>
                    <a:srgbClr val="5B9BD5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cs typeface="B Yagut" panose="00000400000000000000" pitchFamily="2" charset="-78"/>
              </a:rPr>
              <a:t>درس نهم</a:t>
            </a:r>
            <a:endParaRPr lang="en-US" sz="2800" spc="50" dirty="0">
              <a:ln w="9525" cmpd="sng">
                <a:solidFill>
                  <a:srgbClr val="5B9BD5"/>
                </a:solidFill>
                <a:prstDash val="solid"/>
              </a:ln>
              <a:solidFill>
                <a:srgbClr val="0070C0"/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cs typeface="B Yagut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91855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a-IR" dirty="0" smtClean="0"/>
              <a:t>فهرست درس نهم</a:t>
            </a:r>
            <a:endParaRPr lang="fa-I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a-IR" b="1" dirty="0" smtClean="0"/>
              <a:t>ترس زیبای یک گدای باشخصیّت</a:t>
            </a:r>
            <a:endParaRPr lang="fa-IR" b="1" dirty="0"/>
          </a:p>
        </p:txBody>
      </p:sp>
    </p:spTree>
    <p:extLst>
      <p:ext uri="{BB962C8B-B14F-4D97-AF65-F5344CB8AC3E}">
        <p14:creationId xmlns:p14="http://schemas.microsoft.com/office/powerpoint/2010/main" val="534509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فهرست درس ...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82880" y="1118794"/>
            <a:ext cx="8148453" cy="5583219"/>
          </a:xfrm>
        </p:spPr>
        <p:txBody>
          <a:bodyPr>
            <a:normAutofit/>
          </a:bodyPr>
          <a:lstStyle/>
          <a:p>
            <a:pPr marL="0" indent="0">
              <a:lnSpc>
                <a:spcPts val="6300"/>
              </a:lnSpc>
              <a:buNone/>
            </a:pPr>
            <a:r>
              <a:rPr lang="fa-IR" sz="3600" b="1" dirty="0" smtClean="0"/>
              <a:t>...</a:t>
            </a:r>
          </a:p>
          <a:p>
            <a:pPr marL="0" indent="0">
              <a:lnSpc>
                <a:spcPts val="6300"/>
              </a:lnSpc>
              <a:buNone/>
            </a:pPr>
            <a:r>
              <a:rPr lang="fa-IR" sz="3600" b="1" dirty="0" smtClean="0"/>
              <a:t>...</a:t>
            </a:r>
          </a:p>
          <a:p>
            <a:pPr marL="0" indent="0">
              <a:lnSpc>
                <a:spcPts val="6300"/>
              </a:lnSpc>
              <a:buNone/>
            </a:pPr>
            <a:r>
              <a:rPr lang="fa-IR" sz="3600" b="1" dirty="0" smtClean="0"/>
              <a:t>...</a:t>
            </a:r>
          </a:p>
          <a:p>
            <a:pPr marL="0" indent="0">
              <a:lnSpc>
                <a:spcPts val="6300"/>
              </a:lnSpc>
              <a:buNone/>
            </a:pPr>
            <a:r>
              <a:rPr lang="fa-IR" sz="3600" b="1" dirty="0" smtClean="0"/>
              <a:t>...</a:t>
            </a:r>
          </a:p>
          <a:p>
            <a:pPr marL="0" indent="0">
              <a:lnSpc>
                <a:spcPts val="6300"/>
              </a:lnSpc>
              <a:buNone/>
            </a:pPr>
            <a:r>
              <a:rPr lang="fa-IR" sz="3600" b="1" dirty="0" smtClean="0"/>
              <a:t>...</a:t>
            </a:r>
          </a:p>
          <a:p>
            <a:pPr marL="0" indent="0">
              <a:lnSpc>
                <a:spcPts val="6300"/>
              </a:lnSpc>
              <a:buNone/>
            </a:pPr>
            <a:r>
              <a:rPr lang="fa-IR" sz="3600" b="1" dirty="0" smtClean="0"/>
              <a:t>...</a:t>
            </a:r>
          </a:p>
        </p:txBody>
      </p:sp>
      <p:pic>
        <p:nvPicPr>
          <p:cNvPr id="11" name="Picture 10">
            <a:hlinkClick r:id="" action="ppaction://noaction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1333" y="1389927"/>
            <a:ext cx="516484" cy="516484"/>
          </a:xfrm>
          <a:prstGeom prst="rect">
            <a:avLst/>
          </a:prstGeom>
        </p:spPr>
      </p:pic>
      <p:pic>
        <p:nvPicPr>
          <p:cNvPr id="12" name="Picture 11">
            <a:hlinkClick r:id="" action="ppaction://noaction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1333" y="2326605"/>
            <a:ext cx="516484" cy="516484"/>
          </a:xfrm>
          <a:prstGeom prst="rect">
            <a:avLst/>
          </a:prstGeom>
        </p:spPr>
      </p:pic>
      <p:pic>
        <p:nvPicPr>
          <p:cNvPr id="13" name="Picture 12">
            <a:hlinkClick r:id="" action="ppaction://noaction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1333" y="3263283"/>
            <a:ext cx="516484" cy="516484"/>
          </a:xfrm>
          <a:prstGeom prst="rect">
            <a:avLst/>
          </a:prstGeom>
        </p:spPr>
      </p:pic>
      <p:pic>
        <p:nvPicPr>
          <p:cNvPr id="14" name="Picture 13">
            <a:hlinkClick r:id="" action="ppaction://noaction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1333" y="4199961"/>
            <a:ext cx="516484" cy="516484"/>
          </a:xfrm>
          <a:prstGeom prst="rect">
            <a:avLst/>
          </a:prstGeom>
        </p:spPr>
      </p:pic>
      <p:pic>
        <p:nvPicPr>
          <p:cNvPr id="15" name="Picture 14">
            <a:hlinkClick r:id="" action="ppaction://noaction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1333" y="6073318"/>
            <a:ext cx="516484" cy="516484"/>
          </a:xfrm>
          <a:prstGeom prst="rect">
            <a:avLst/>
          </a:prstGeom>
        </p:spPr>
      </p:pic>
      <p:pic>
        <p:nvPicPr>
          <p:cNvPr id="16" name="Picture 15">
            <a:hlinkClick r:id="" action="ppaction://noaction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1333" y="5136639"/>
            <a:ext cx="516484" cy="516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4057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خالی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چکیده‌ها و جمع‌بندی‌ها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پیام‌های اصلی علم زندگ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3_Custom Design">
      <a:majorFont>
        <a:latin typeface="Arial"/>
        <a:ea typeface=""/>
        <a:cs typeface="B Titr"/>
      </a:majorFont>
      <a:minorFont>
        <a:latin typeface="Arial"/>
        <a:ea typeface=""/>
        <a:cs typeface="B Mitr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ar-SA" sz="21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ar-SA" sz="21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3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مطـالب عموم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ترس زشت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ترس زیبا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آیات، روایات و جملات حکیمانه و نوران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2089</TotalTime>
  <Words>35</Words>
  <Application>Microsoft Office PowerPoint</Application>
  <PresentationFormat>On-screen Show (4:3)</PresentationFormat>
  <Paragraphs>15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7</vt:i4>
      </vt:variant>
    </vt:vector>
  </HeadingPairs>
  <TitlesOfParts>
    <vt:vector size="25" baseType="lpstr">
      <vt:lpstr>KFGQPC Uthman Taha Naskh</vt:lpstr>
      <vt:lpstr>Arial</vt:lpstr>
      <vt:lpstr>B Yagut</vt:lpstr>
      <vt:lpstr>B Titr )</vt:lpstr>
      <vt:lpstr>Tahoma</vt:lpstr>
      <vt:lpstr>B Nazanin</vt:lpstr>
      <vt:lpstr>Adobe Arabic</vt:lpstr>
      <vt:lpstr>Calibri</vt:lpstr>
      <vt:lpstr>B Titr</vt:lpstr>
      <vt:lpstr>Calibri Light</vt:lpstr>
      <vt:lpstr>Wingdings</vt:lpstr>
      <vt:lpstr>خالی</vt:lpstr>
      <vt:lpstr>چکیده‌ها و جمع‌بندی‌ها</vt:lpstr>
      <vt:lpstr>پیام‌های اصلی علم زندگی</vt:lpstr>
      <vt:lpstr>مطـالب عمومی</vt:lpstr>
      <vt:lpstr>ترس زشت</vt:lpstr>
      <vt:lpstr>ترس زیبا</vt:lpstr>
      <vt:lpstr>آیات، روایات و جملات حکیمانه و نورانی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فهرست درس نهم</vt:lpstr>
      <vt:lpstr>فهرست درس ...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Seyyed Ali Firoozi</dc:creator>
  <cp:lastModifiedBy>Alireza Moazzen</cp:lastModifiedBy>
  <cp:revision>133</cp:revision>
  <dcterms:created xsi:type="dcterms:W3CDTF">2015-09-27T11:27:15Z</dcterms:created>
  <dcterms:modified xsi:type="dcterms:W3CDTF">2017-09-27T06:52:40Z</dcterms:modified>
</cp:coreProperties>
</file>