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5"/>
  </p:notesMasterIdLst>
  <p:sldIdLst>
    <p:sldId id="281" r:id="rId2"/>
    <p:sldId id="278" r:id="rId3"/>
    <p:sldId id="279" r:id="rId4"/>
    <p:sldId id="276" r:id="rId5"/>
    <p:sldId id="258" r:id="rId6"/>
    <p:sldId id="263" r:id="rId7"/>
    <p:sldId id="264" r:id="rId8"/>
    <p:sldId id="265" r:id="rId9"/>
    <p:sldId id="266" r:id="rId10"/>
    <p:sldId id="267" r:id="rId11"/>
    <p:sldId id="270" r:id="rId12"/>
    <p:sldId id="280" r:id="rId13"/>
    <p:sldId id="271" r:id="rId14"/>
  </p:sldIdLst>
  <p:sldSz cx="12192000" cy="6858000"/>
  <p:notesSz cx="6858000" cy="9144000"/>
  <p:embeddedFontLst>
    <p:embeddedFont>
      <p:font typeface="B Traffic" panose="00000400000000000000" pitchFamily="2" charset="-78"/>
      <p:regular r:id="rId16"/>
      <p:bold r:id="rId17"/>
    </p:embeddedFont>
    <p:embeddedFont>
      <p:font typeface="B Yagut" panose="00000400000000000000" pitchFamily="2" charset="-78"/>
      <p:regular r:id="rId18"/>
      <p:bold r:id="rId19"/>
    </p:embeddedFont>
    <p:embeddedFont>
      <p:font typeface="Adobe Arabic" panose="02040503050201020203" pitchFamily="18" charset="-78"/>
      <p:regular r:id="rId20"/>
      <p:bold r:id="rId21"/>
      <p:italic r:id="rId22"/>
      <p:boldItalic r:id="rId23"/>
    </p:embeddedFont>
    <p:embeddedFont>
      <p:font typeface="KFGQPC Uthman Taha Naskh" panose="02000000000000000000" pitchFamily="2" charset="-78"/>
      <p:regular r:id="rId24"/>
    </p:embeddedFont>
    <p:embeddedFont>
      <p:font typeface="B Mitra" panose="00000400000000000000" pitchFamily="2" charset="-78"/>
      <p:regular r:id="rId25"/>
      <p:bold r:id="rId26"/>
    </p:embeddedFont>
    <p:embeddedFont>
      <p:font typeface="Mj_Egypt" panose="00000400000000000000" pitchFamily="2" charset="-78"/>
      <p:regular r:id="rId27"/>
    </p:embeddedFont>
    <p:embeddedFont>
      <p:font typeface="Calibri" panose="020F0502020204030204" pitchFamily="34" charset="0"/>
      <p:regular r:id="rId28"/>
      <p:bold r:id="rId29"/>
    </p:embeddedFont>
    <p:embeddedFont>
      <p:font typeface="Calibri Light" panose="020F0302020204030204" pitchFamily="34" charset="0"/>
      <p:regular r:id="rId30"/>
    </p:embeddedFont>
    <p:embeddedFont>
      <p:font typeface="B Nazanin" panose="00000400000000000000" pitchFamily="2" charset="-78"/>
      <p:regular r:id="rId31"/>
      <p:bold r:id="rId32"/>
    </p:embeddedFont>
    <p:embeddedFont>
      <p:font typeface="B Jadid" panose="00000700000000000000" pitchFamily="2" charset="-78"/>
      <p:bold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a:srgbClr val="AC393A"/>
    <a:srgbClr val="CC3300"/>
    <a:srgbClr val="FF0066"/>
    <a:srgbClr val="ED3885"/>
    <a:srgbClr val="66FEAB"/>
    <a:srgbClr val="01863C"/>
    <a:srgbClr val="00863C"/>
    <a:srgbClr val="FFFF4B"/>
    <a:srgbClr val="FFFF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3" autoAdjust="0"/>
    <p:restoredTop sz="93800" autoAdjust="0"/>
  </p:normalViewPr>
  <p:slideViewPr>
    <p:cSldViewPr snapToGrid="0">
      <p:cViewPr varScale="1">
        <p:scale>
          <a:sx n="105" d="100"/>
          <a:sy n="105" d="100"/>
        </p:scale>
        <p:origin x="534"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21" Type="http://schemas.openxmlformats.org/officeDocument/2006/relationships/font" Target="fonts/font6.fntdata"/><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font" Target="fonts/font18.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font" Target="fonts/font17.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font" Target="fonts/font15.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95BE7B-AF67-4239-A27C-4DC9E5CCF3E5}" type="datetimeFigureOut">
              <a:rPr lang="en-GB" smtClean="0"/>
              <a:t>26/04/2017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D6FAD5-20A7-46E6-BC01-88AE46F02BDD}" type="slidenum">
              <a:rPr lang="en-GB" smtClean="0"/>
              <a:t>‹#›</a:t>
            </a:fld>
            <a:endParaRPr lang="en-GB"/>
          </a:p>
        </p:txBody>
      </p:sp>
    </p:spTree>
    <p:extLst>
      <p:ext uri="{BB962C8B-B14F-4D97-AF65-F5344CB8AC3E}">
        <p14:creationId xmlns:p14="http://schemas.microsoft.com/office/powerpoint/2010/main" val="1362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AD6FAD5-20A7-46E6-BC01-88AE46F02BDD}" type="slidenum">
              <a:rPr lang="en-GB" smtClean="0"/>
              <a:t>5</a:t>
            </a:fld>
            <a:endParaRPr lang="en-GB"/>
          </a:p>
        </p:txBody>
      </p:sp>
    </p:spTree>
    <p:extLst>
      <p:ext uri="{BB962C8B-B14F-4D97-AF65-F5344CB8AC3E}">
        <p14:creationId xmlns:p14="http://schemas.microsoft.com/office/powerpoint/2010/main" val="7731943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1524000" y="930275"/>
            <a:ext cx="9144000" cy="746125"/>
          </a:xfrm>
        </p:spPr>
        <p:txBody>
          <a:bodyPr anchor="ctr">
            <a:normAutofit/>
          </a:bodyPr>
          <a:lstStyle>
            <a:lvl1pPr algn="ctr" rtl="1">
              <a:lnSpc>
                <a:spcPct val="110000"/>
              </a:lnSpc>
              <a:defRPr sz="4800" b="1">
                <a:cs typeface="B Traffic" panose="00000400000000000000" pitchFamily="2" charset="-78"/>
              </a:defRPr>
            </a:lvl1pPr>
          </a:lstStyle>
          <a:p>
            <a:r>
              <a:rPr lang="fa-IR" dirty="0" smtClean="0"/>
              <a:t>عنوان اسلاید</a:t>
            </a:r>
            <a:endParaRPr lang="en-GB" dirty="0"/>
          </a:p>
        </p:txBody>
      </p:sp>
      <p:sp>
        <p:nvSpPr>
          <p:cNvPr id="3" name="Subtitle 2"/>
          <p:cNvSpPr>
            <a:spLocks noGrp="1"/>
          </p:cNvSpPr>
          <p:nvPr>
            <p:ph type="subTitle" idx="1" hasCustomPrompt="1"/>
          </p:nvPr>
        </p:nvSpPr>
        <p:spPr>
          <a:xfrm>
            <a:off x="1524000" y="1925638"/>
            <a:ext cx="9144000" cy="1655762"/>
          </a:xfrm>
        </p:spPr>
        <p:txBody>
          <a:bodyPr/>
          <a:lstStyle>
            <a:lvl1pPr marL="0" indent="0" algn="justLow" rtl="1">
              <a:buNone/>
              <a:defRPr sz="2400" b="1">
                <a:effectLst>
                  <a:outerShdw blurRad="38100" dist="38100" dir="2700000" algn="tl">
                    <a:srgbClr val="000000">
                      <a:alpha val="43137"/>
                    </a:srgbClr>
                  </a:outerShdw>
                </a:effectLst>
                <a:cs typeface="B Mitra"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متن</a:t>
            </a:r>
            <a:endParaRPr lang="en-GB" dirty="0"/>
          </a:p>
        </p:txBody>
      </p:sp>
      <p:sp>
        <p:nvSpPr>
          <p:cNvPr id="8" name="TextBox 7">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bg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8042693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Black">
    <p:spTree>
      <p:nvGrpSpPr>
        <p:cNvPr id="1" name=""/>
        <p:cNvGrpSpPr/>
        <p:nvPr/>
      </p:nvGrpSpPr>
      <p:grpSpPr>
        <a:xfrm>
          <a:off x="0" y="0"/>
          <a:ext cx="0" cy="0"/>
          <a:chOff x="0" y="0"/>
          <a:chExt cx="0" cy="0"/>
        </a:xfrm>
      </p:grpSpPr>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tx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tx1"/>
              </a:solidFill>
              <a:effectLst>
                <a:outerShdw blurRad="38100" dist="38100" dir="2700000" algn="tl">
                  <a:srgbClr val="000000">
                    <a:alpha val="43137"/>
                  </a:srgbClr>
                </a:outerShdw>
              </a:effectLst>
              <a:cs typeface="B Nazanin" panose="00000400000000000000" pitchFamily="2" charset="-78"/>
            </a:endParaRPr>
          </a:p>
        </p:txBody>
      </p:sp>
      <p:sp>
        <p:nvSpPr>
          <p:cNvPr id="3" name="Title 9"/>
          <p:cNvSpPr>
            <a:spLocks noGrp="1"/>
          </p:cNvSpPr>
          <p:nvPr>
            <p:ph type="title" hasCustomPrompt="1"/>
          </p:nvPr>
        </p:nvSpPr>
        <p:spPr>
          <a:xfrm>
            <a:off x="6090248" y="665350"/>
            <a:ext cx="5555411" cy="2233126"/>
          </a:xfrm>
        </p:spPr>
        <p:txBody>
          <a:bodyPr anchor="t">
            <a:normAutofit/>
          </a:bodyPr>
          <a:lstStyle>
            <a:lvl1pPr algn="r" rtl="1">
              <a:defRPr sz="6000" b="0">
                <a:effectLst>
                  <a:outerShdw blurRad="38100" dist="38100" dir="2700000" algn="tl">
                    <a:srgbClr val="000000">
                      <a:alpha val="43137"/>
                    </a:srgbClr>
                  </a:outerShdw>
                </a:effectLst>
                <a:cs typeface="Mj_Egypt" panose="00000400000000000000" pitchFamily="2" charset="-78"/>
              </a:defRPr>
            </a:lvl1pPr>
          </a:lstStyle>
          <a:p>
            <a:r>
              <a:rPr lang="fa-IR" dirty="0" smtClean="0"/>
              <a:t>عنوان</a:t>
            </a:r>
            <a:endParaRPr lang="en-GB" dirty="0"/>
          </a:p>
        </p:txBody>
      </p:sp>
      <p:sp>
        <p:nvSpPr>
          <p:cNvPr id="4" name="Subtitle 2"/>
          <p:cNvSpPr>
            <a:spLocks noGrp="1"/>
          </p:cNvSpPr>
          <p:nvPr>
            <p:ph type="subTitle" idx="1" hasCustomPrompt="1"/>
          </p:nvPr>
        </p:nvSpPr>
        <p:spPr>
          <a:xfrm>
            <a:off x="3864634" y="3314773"/>
            <a:ext cx="7763771" cy="3158032"/>
          </a:xfrm>
        </p:spPr>
        <p:txBody>
          <a:bodyPr>
            <a:normAutofit/>
          </a:bodyPr>
          <a:lstStyle>
            <a:lvl1pPr marL="0" marR="0" indent="0" algn="justLow" defTabSz="914400" rtl="1" eaLnBrk="1" fontAlgn="auto" latinLnBrk="0" hangingPunct="1">
              <a:lnSpc>
                <a:spcPct val="115000"/>
              </a:lnSpc>
              <a:spcBef>
                <a:spcPts val="0"/>
              </a:spcBef>
              <a:spcAft>
                <a:spcPts val="0"/>
              </a:spcAft>
              <a:buClrTx/>
              <a:buSzTx/>
              <a:buFontTx/>
              <a:buNone/>
              <a:tabLst/>
              <a:defRPr sz="4000" b="1" strike="noStrike">
                <a:effectLst>
                  <a:outerShdw blurRad="38100" dist="38100" dir="2700000" algn="tl">
                    <a:srgbClr val="000000">
                      <a:alpha val="43137"/>
                    </a:srgbClr>
                  </a:outerShdw>
                </a:effectLst>
                <a:cs typeface="B Yagut"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متن</a:t>
            </a:r>
            <a:endParaRPr lang="en-GB" dirty="0"/>
          </a:p>
        </p:txBody>
      </p:sp>
    </p:spTree>
    <p:extLst>
      <p:ext uri="{BB962C8B-B14F-4D97-AF65-F5344CB8AC3E}">
        <p14:creationId xmlns:p14="http://schemas.microsoft.com/office/powerpoint/2010/main" val="2076144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wheel(1)">
                                      <p:cBhvr>
                                        <p:cTn id="14"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21" presetClass="entr" presetSubtype="1" fill="hold" nodeType="click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wheel(1)">
                      <p:cBhvr>
                        <p:cTn dur="2000"/>
                        <p:tgtEl>
                          <p:spTgt spid="4"/>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Blank Blac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tx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tx1"/>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2638116636"/>
      </p:ext>
    </p:extLst>
  </p:cSld>
  <p:clrMapOvr>
    <a:masterClrMapping/>
  </p:clrMapOvr>
  <mc:AlternateContent xmlns:mc="http://schemas.openxmlformats.org/markup-compatibility/2006" xmlns:p14="http://schemas.microsoft.com/office/powerpoint/2010/main">
    <mc:Choice Requires="p14">
      <p:transition spd="slow" p14:dur="1750">
        <p14:ripple/>
      </p:transition>
    </mc:Choice>
    <mc:Fallback xmlns="">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Blank Blac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tx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tx1"/>
              </a:solidFill>
              <a:effectLst>
                <a:outerShdw blurRad="38100" dist="38100" dir="2700000" algn="tl">
                  <a:srgbClr val="000000">
                    <a:alpha val="43137"/>
                  </a:srgbClr>
                </a:outerShdw>
              </a:effectLst>
              <a:cs typeface="B Nazanin" panose="00000400000000000000" pitchFamily="2" charset="-78"/>
            </a:endParaRPr>
          </a:p>
        </p:txBody>
      </p:sp>
      <p:sp>
        <p:nvSpPr>
          <p:cNvPr id="3" name="Title 9"/>
          <p:cNvSpPr>
            <a:spLocks noGrp="1"/>
          </p:cNvSpPr>
          <p:nvPr>
            <p:ph type="title" hasCustomPrompt="1"/>
          </p:nvPr>
        </p:nvSpPr>
        <p:spPr>
          <a:xfrm>
            <a:off x="2994213" y="306761"/>
            <a:ext cx="6930224" cy="822792"/>
          </a:xfrm>
        </p:spPr>
        <p:txBody>
          <a:bodyPr anchor="t">
            <a:normAutofit/>
          </a:bodyPr>
          <a:lstStyle>
            <a:lvl1pPr algn="r" rtl="1">
              <a:defRPr sz="4800" b="0">
                <a:effectLst>
                  <a:outerShdw blurRad="38100" dist="38100" dir="2700000" algn="tl">
                    <a:srgbClr val="000000">
                      <a:alpha val="43137"/>
                    </a:srgbClr>
                  </a:outerShdw>
                </a:effectLst>
                <a:cs typeface="Mj_Egypt" panose="00000400000000000000" pitchFamily="2" charset="-78"/>
              </a:defRPr>
            </a:lvl1pPr>
          </a:lstStyle>
          <a:p>
            <a:r>
              <a:rPr lang="fa-IR" dirty="0" smtClean="0"/>
              <a:t>عنوان</a:t>
            </a:r>
            <a:endParaRPr lang="en-GB" dirty="0"/>
          </a:p>
        </p:txBody>
      </p:sp>
      <p:sp>
        <p:nvSpPr>
          <p:cNvPr id="4" name="Subtitle 2"/>
          <p:cNvSpPr>
            <a:spLocks noGrp="1"/>
          </p:cNvSpPr>
          <p:nvPr>
            <p:ph type="subTitle" idx="1" hasCustomPrompt="1"/>
          </p:nvPr>
        </p:nvSpPr>
        <p:spPr>
          <a:xfrm>
            <a:off x="2994213" y="1530443"/>
            <a:ext cx="7763771" cy="3158032"/>
          </a:xfrm>
        </p:spPr>
        <p:txBody>
          <a:bodyPr>
            <a:normAutofit/>
          </a:bodyPr>
          <a:lstStyle>
            <a:lvl1pPr marL="0" marR="0" indent="0" algn="justLow" defTabSz="914400" rtl="1" eaLnBrk="1" fontAlgn="auto" latinLnBrk="0" hangingPunct="1">
              <a:lnSpc>
                <a:spcPct val="115000"/>
              </a:lnSpc>
              <a:spcBef>
                <a:spcPts val="0"/>
              </a:spcBef>
              <a:spcAft>
                <a:spcPts val="0"/>
              </a:spcAft>
              <a:buClrTx/>
              <a:buSzTx/>
              <a:buFontTx/>
              <a:buNone/>
              <a:tabLst/>
              <a:defRPr sz="4000" b="1" strike="noStrike">
                <a:effectLst>
                  <a:outerShdw blurRad="38100" dist="38100" dir="2700000" algn="tl">
                    <a:srgbClr val="000000">
                      <a:alpha val="43137"/>
                    </a:srgbClr>
                  </a:outerShdw>
                </a:effectLst>
                <a:cs typeface="B Yagut"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متن</a:t>
            </a:r>
            <a:endParaRPr lang="en-GB" dirty="0"/>
          </a:p>
        </p:txBody>
      </p:sp>
    </p:spTree>
    <p:extLst>
      <p:ext uri="{BB962C8B-B14F-4D97-AF65-F5344CB8AC3E}">
        <p14:creationId xmlns:p14="http://schemas.microsoft.com/office/powerpoint/2010/main" val="3044784968"/>
      </p:ext>
    </p:extLst>
  </p:cSld>
  <p:clrMapOvr>
    <a:masterClrMapping/>
  </p:clrMapOvr>
  <mc:AlternateContent xmlns:mc="http://schemas.openxmlformats.org/markup-compatibility/2006" xmlns:p14="http://schemas.microsoft.com/office/powerpoint/2010/main">
    <mc:Choice Requires="p14">
      <p:transition spd="slow" p14:dur="35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1"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1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5" dur="15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build="p">
        <p:tmplLst>
          <p:tmpl lvl="1">
            <p:tnLst>
              <p:par>
                <p:cTn presetID="17" presetClass="entr" presetSubtype="10"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1500" fill="hold"/>
                        <p:tgtEl>
                          <p:spTgt spid="4"/>
                        </p:tgtEl>
                        <p:attrNameLst>
                          <p:attrName>ppt_w</p:attrName>
                        </p:attrNameLst>
                      </p:cBhvr>
                      <p:tavLst>
                        <p:tav tm="0">
                          <p:val>
                            <p:fltVal val="0"/>
                          </p:val>
                        </p:tav>
                        <p:tav tm="100000">
                          <p:val>
                            <p:strVal val="#ppt_w"/>
                          </p:val>
                        </p:tav>
                      </p:tavLst>
                    </p:anim>
                    <p:anim calcmode="lin" valueType="num">
                      <p:cBhvr>
                        <p:cTn dur="1500" fill="hold"/>
                        <p:tgtEl>
                          <p:spTgt spid="4"/>
                        </p:tgtEl>
                        <p:attrNameLst>
                          <p:attrName>ppt_h</p:attrName>
                        </p:attrNameLst>
                      </p:cBhvr>
                      <p:tavLst>
                        <p:tav tm="0">
                          <p:val>
                            <p:strVal val="#ppt_h"/>
                          </p:val>
                        </p:tav>
                        <p:tav tm="100000">
                          <p:val>
                            <p:strVal val="#ppt_h"/>
                          </p:val>
                        </p:tav>
                      </p:tavLst>
                    </p:anim>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lank Blac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tx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tx1"/>
              </a:solidFill>
              <a:effectLst>
                <a:outerShdw blurRad="38100" dist="38100" dir="2700000" algn="tl">
                  <a:srgbClr val="000000">
                    <a:alpha val="43137"/>
                  </a:srgbClr>
                </a:outerShdw>
              </a:effectLst>
              <a:cs typeface="B Nazanin" panose="00000400000000000000" pitchFamily="2" charset="-78"/>
            </a:endParaRPr>
          </a:p>
        </p:txBody>
      </p:sp>
      <p:sp>
        <p:nvSpPr>
          <p:cNvPr id="3" name="Title 9"/>
          <p:cNvSpPr>
            <a:spLocks noGrp="1"/>
          </p:cNvSpPr>
          <p:nvPr>
            <p:ph type="title" hasCustomPrompt="1"/>
          </p:nvPr>
        </p:nvSpPr>
        <p:spPr>
          <a:xfrm>
            <a:off x="467969" y="372050"/>
            <a:ext cx="10780874" cy="1422244"/>
          </a:xfrm>
        </p:spPr>
        <p:txBody>
          <a:bodyPr anchor="t">
            <a:normAutofit/>
          </a:bodyPr>
          <a:lstStyle>
            <a:lvl1pPr algn="r" rtl="1">
              <a:defRPr sz="4800" b="0">
                <a:solidFill>
                  <a:srgbClr val="ED3885"/>
                </a:solidFill>
                <a:effectLst>
                  <a:outerShdw blurRad="38100" dist="38100" dir="2700000" algn="tl">
                    <a:srgbClr val="000000">
                      <a:alpha val="43137"/>
                    </a:srgbClr>
                  </a:outerShdw>
                </a:effectLst>
                <a:cs typeface="Mj_Egypt" panose="00000400000000000000" pitchFamily="2" charset="-78"/>
              </a:defRPr>
            </a:lvl1pPr>
          </a:lstStyle>
          <a:p>
            <a:r>
              <a:rPr lang="fa-IR" dirty="0" smtClean="0"/>
              <a:t>عنوان</a:t>
            </a:r>
            <a:endParaRPr lang="en-GB" dirty="0"/>
          </a:p>
        </p:txBody>
      </p:sp>
      <p:sp>
        <p:nvSpPr>
          <p:cNvPr id="4" name="Subtitle 2"/>
          <p:cNvSpPr>
            <a:spLocks noGrp="1"/>
          </p:cNvSpPr>
          <p:nvPr>
            <p:ph type="subTitle" idx="1" hasCustomPrompt="1"/>
          </p:nvPr>
        </p:nvSpPr>
        <p:spPr>
          <a:xfrm>
            <a:off x="467969" y="2080082"/>
            <a:ext cx="7520092" cy="2509173"/>
          </a:xfrm>
        </p:spPr>
        <p:txBody>
          <a:bodyPr>
            <a:normAutofit/>
          </a:bodyPr>
          <a:lstStyle>
            <a:lvl1pPr marL="0" marR="0" indent="0" algn="justLow" defTabSz="914400" rtl="1" eaLnBrk="1" fontAlgn="auto" latinLnBrk="0" hangingPunct="1">
              <a:lnSpc>
                <a:spcPct val="115000"/>
              </a:lnSpc>
              <a:spcBef>
                <a:spcPts val="0"/>
              </a:spcBef>
              <a:spcAft>
                <a:spcPts val="0"/>
              </a:spcAft>
              <a:buClrTx/>
              <a:buSzTx/>
              <a:buFontTx/>
              <a:buNone/>
              <a:tabLst/>
              <a:defRPr sz="4000" b="1" strike="noStrike">
                <a:solidFill>
                  <a:schemeClr val="accent5">
                    <a:lumMod val="75000"/>
                  </a:schemeClr>
                </a:solidFill>
                <a:effectLst>
                  <a:outerShdw blurRad="38100" dist="38100" dir="2700000" algn="tl">
                    <a:srgbClr val="000000">
                      <a:alpha val="43137"/>
                    </a:srgbClr>
                  </a:outerShdw>
                </a:effectLst>
                <a:cs typeface="B Traffic"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متن</a:t>
            </a:r>
            <a:endParaRPr lang="en-GB" dirty="0"/>
          </a:p>
        </p:txBody>
      </p:sp>
    </p:spTree>
    <p:extLst>
      <p:ext uri="{BB962C8B-B14F-4D97-AF65-F5344CB8AC3E}">
        <p14:creationId xmlns:p14="http://schemas.microsoft.com/office/powerpoint/2010/main" val="2717590127"/>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1"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2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5" dur="20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6"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4" grpId="1" build="p">
        <p:tmplLst>
          <p:tmpl lvl="1">
            <p:tnLst>
              <p:par>
                <p:cTn presetID="53" presetClass="entr" presetSubtype="16"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p:cTn dur="2000" fill="hold"/>
                        <p:tgtEl>
                          <p:spTgt spid="4"/>
                        </p:tgtEl>
                        <p:attrNameLst>
                          <p:attrName>ppt_w</p:attrName>
                        </p:attrNameLst>
                      </p:cBhvr>
                      <p:tavLst>
                        <p:tav tm="0">
                          <p:val>
                            <p:fltVal val="0"/>
                          </p:val>
                        </p:tav>
                        <p:tav tm="100000">
                          <p:val>
                            <p:strVal val="#ppt_w"/>
                          </p:val>
                        </p:tav>
                      </p:tavLst>
                    </p:anim>
                    <p:anim calcmode="lin" valueType="num">
                      <p:cBhvr>
                        <p:cTn dur="2000" fill="hold"/>
                        <p:tgtEl>
                          <p:spTgt spid="4"/>
                        </p:tgtEl>
                        <p:attrNameLst>
                          <p:attrName>ppt_h</p:attrName>
                        </p:attrNameLst>
                      </p:cBhvr>
                      <p:tavLst>
                        <p:tav tm="0">
                          <p:val>
                            <p:fltVal val="0"/>
                          </p:val>
                        </p:tav>
                        <p:tav tm="100000">
                          <p:val>
                            <p:strVal val="#ppt_h"/>
                          </p:val>
                        </p:tav>
                      </p:tavLst>
                    </p:anim>
                    <p:animEffect transition="in" filter="fade">
                      <p:cBhvr>
                        <p:cTn dur="2000"/>
                        <p:tgtEl>
                          <p:spTgt spid="4"/>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nk Blac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2001" cy="6876436"/>
          </a:xfrm>
          <a:prstGeom prst="rect">
            <a:avLst/>
          </a:prstGeom>
        </p:spPr>
      </p:pic>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tx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tx1"/>
              </a:solidFill>
              <a:effectLst>
                <a:outerShdw blurRad="38100" dist="38100" dir="2700000" algn="tl">
                  <a:srgbClr val="000000">
                    <a:alpha val="43137"/>
                  </a:srgbClr>
                </a:outerShdw>
              </a:effectLst>
              <a:cs typeface="B Nazanin" panose="00000400000000000000" pitchFamily="2" charset="-78"/>
            </a:endParaRPr>
          </a:p>
        </p:txBody>
      </p:sp>
      <p:sp>
        <p:nvSpPr>
          <p:cNvPr id="10" name="Title 9"/>
          <p:cNvSpPr>
            <a:spLocks noGrp="1"/>
          </p:cNvSpPr>
          <p:nvPr>
            <p:ph type="title" hasCustomPrompt="1"/>
          </p:nvPr>
        </p:nvSpPr>
        <p:spPr>
          <a:xfrm>
            <a:off x="6090248" y="665350"/>
            <a:ext cx="5555411" cy="2233126"/>
          </a:xfrm>
        </p:spPr>
        <p:txBody>
          <a:bodyPr anchor="t">
            <a:normAutofit/>
          </a:bodyPr>
          <a:lstStyle>
            <a:lvl1pPr algn="r" rtl="1">
              <a:defRPr sz="6000" b="0">
                <a:effectLst>
                  <a:outerShdw blurRad="38100" dist="38100" dir="2700000" algn="tl">
                    <a:srgbClr val="000000">
                      <a:alpha val="43137"/>
                    </a:srgbClr>
                  </a:outerShdw>
                </a:effectLst>
                <a:cs typeface="Mj_Egypt" panose="00000400000000000000" pitchFamily="2" charset="-78"/>
              </a:defRPr>
            </a:lvl1pPr>
          </a:lstStyle>
          <a:p>
            <a:r>
              <a:rPr lang="fa-IR" dirty="0" smtClean="0"/>
              <a:t>عنوان</a:t>
            </a:r>
            <a:endParaRPr lang="en-GB" dirty="0"/>
          </a:p>
        </p:txBody>
      </p:sp>
      <p:sp>
        <p:nvSpPr>
          <p:cNvPr id="15" name="Subtitle 2"/>
          <p:cNvSpPr>
            <a:spLocks noGrp="1"/>
          </p:cNvSpPr>
          <p:nvPr>
            <p:ph type="subTitle" idx="1" hasCustomPrompt="1"/>
          </p:nvPr>
        </p:nvSpPr>
        <p:spPr>
          <a:xfrm>
            <a:off x="3864634" y="3314773"/>
            <a:ext cx="7763771" cy="3158032"/>
          </a:xfrm>
        </p:spPr>
        <p:txBody>
          <a:bodyPr>
            <a:normAutofit/>
          </a:bodyPr>
          <a:lstStyle>
            <a:lvl1pPr marL="0" marR="0" indent="0" algn="justLow" defTabSz="914400" rtl="1" eaLnBrk="1" fontAlgn="auto" latinLnBrk="0" hangingPunct="1">
              <a:lnSpc>
                <a:spcPct val="115000"/>
              </a:lnSpc>
              <a:spcBef>
                <a:spcPts val="0"/>
              </a:spcBef>
              <a:spcAft>
                <a:spcPts val="0"/>
              </a:spcAft>
              <a:buClrTx/>
              <a:buSzTx/>
              <a:buFontTx/>
              <a:buNone/>
              <a:tabLst/>
              <a:defRPr sz="4000" b="1" strike="noStrike">
                <a:effectLst>
                  <a:outerShdw blurRad="38100" dist="38100" dir="2700000" algn="tl">
                    <a:srgbClr val="000000">
                      <a:alpha val="43137"/>
                    </a:srgbClr>
                  </a:outerShdw>
                </a:effectLst>
                <a:cs typeface="B Yagut"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متن</a:t>
            </a:r>
            <a:endParaRPr lang="en-GB" dirty="0"/>
          </a:p>
        </p:txBody>
      </p:sp>
    </p:spTree>
    <p:extLst>
      <p:ext uri="{BB962C8B-B14F-4D97-AF65-F5344CB8AC3E}">
        <p14:creationId xmlns:p14="http://schemas.microsoft.com/office/powerpoint/2010/main" val="1973570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Effect transition="in" filter="barn(outVertical)">
                                      <p:cBhvr>
                                        <p:cTn id="14" dur="1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build="p">
        <p:tmplLst>
          <p:tmpl lvl="1">
            <p:tnLst>
              <p:par>
                <p:cTn presetID="16" presetClass="entr" presetSubtype="37" fill="hold" nodeType="click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barn(outVertical)">
                      <p:cBhvr>
                        <p:cTn dur="1500"/>
                        <p:tgtEl>
                          <p:spTgt spid="15"/>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bg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8" name="Title 9"/>
          <p:cNvSpPr>
            <a:spLocks noGrp="1"/>
          </p:cNvSpPr>
          <p:nvPr>
            <p:ph type="title" hasCustomPrompt="1"/>
          </p:nvPr>
        </p:nvSpPr>
        <p:spPr>
          <a:xfrm>
            <a:off x="6090248" y="665350"/>
            <a:ext cx="5555411" cy="2233126"/>
          </a:xfrm>
        </p:spPr>
        <p:txBody>
          <a:bodyPr anchor="t">
            <a:normAutofit/>
          </a:bodyPr>
          <a:lstStyle>
            <a:lvl1pPr algn="r" rtl="1">
              <a:defRPr sz="6000" b="0">
                <a:effectLst>
                  <a:outerShdw blurRad="38100" dist="38100" dir="2700000" algn="tl">
                    <a:srgbClr val="000000">
                      <a:alpha val="43137"/>
                    </a:srgbClr>
                  </a:outerShdw>
                </a:effectLst>
                <a:cs typeface="Mj_Egypt" panose="00000400000000000000" pitchFamily="2" charset="-78"/>
              </a:defRPr>
            </a:lvl1pPr>
          </a:lstStyle>
          <a:p>
            <a:r>
              <a:rPr lang="fa-IR" dirty="0" smtClean="0"/>
              <a:t>عنوان</a:t>
            </a:r>
            <a:endParaRPr lang="en-GB" dirty="0"/>
          </a:p>
        </p:txBody>
      </p:sp>
      <p:sp>
        <p:nvSpPr>
          <p:cNvPr id="9" name="Subtitle 2"/>
          <p:cNvSpPr>
            <a:spLocks noGrp="1"/>
          </p:cNvSpPr>
          <p:nvPr>
            <p:ph type="subTitle" idx="1" hasCustomPrompt="1"/>
          </p:nvPr>
        </p:nvSpPr>
        <p:spPr>
          <a:xfrm>
            <a:off x="3864634" y="3314773"/>
            <a:ext cx="7763771" cy="3158032"/>
          </a:xfrm>
        </p:spPr>
        <p:txBody>
          <a:bodyPr>
            <a:normAutofit/>
          </a:bodyPr>
          <a:lstStyle>
            <a:lvl1pPr marL="0" marR="0" indent="0" algn="justLow" defTabSz="914400" rtl="1" eaLnBrk="1" fontAlgn="auto" latinLnBrk="0" hangingPunct="1">
              <a:lnSpc>
                <a:spcPct val="115000"/>
              </a:lnSpc>
              <a:spcBef>
                <a:spcPts val="0"/>
              </a:spcBef>
              <a:spcAft>
                <a:spcPts val="0"/>
              </a:spcAft>
              <a:buClrTx/>
              <a:buSzTx/>
              <a:buFontTx/>
              <a:buNone/>
              <a:tabLst/>
              <a:defRPr sz="4000" b="1" strike="noStrike">
                <a:effectLst>
                  <a:outerShdw blurRad="38100" dist="38100" dir="2700000" algn="tl">
                    <a:srgbClr val="000000">
                      <a:alpha val="43137"/>
                    </a:srgbClr>
                  </a:outerShdw>
                </a:effectLst>
                <a:cs typeface="B Yagut"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متن</a:t>
            </a:r>
            <a:endParaRPr lang="en-GB" dirty="0"/>
          </a:p>
        </p:txBody>
      </p:sp>
    </p:spTree>
    <p:extLst>
      <p:ext uri="{BB962C8B-B14F-4D97-AF65-F5344CB8AC3E}">
        <p14:creationId xmlns:p14="http://schemas.microsoft.com/office/powerpoint/2010/main" val="1143587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wheel(1)">
                                      <p:cBhvr>
                                        <p:cTn id="14"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tmplLst>
          <p:tmpl lvl="1">
            <p:tnLst>
              <p:par>
                <p:cTn presetID="21" presetClass="entr" presetSubtype="1"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heel(1)">
                      <p:cBhvr>
                        <p:cTn dur="2000"/>
                        <p:tgtEl>
                          <p:spTgt spid="9"/>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Blank Whit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bg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8" name="Title 9"/>
          <p:cNvSpPr>
            <a:spLocks noGrp="1"/>
          </p:cNvSpPr>
          <p:nvPr>
            <p:ph type="title" hasCustomPrompt="1"/>
          </p:nvPr>
        </p:nvSpPr>
        <p:spPr>
          <a:xfrm>
            <a:off x="5540188" y="665350"/>
            <a:ext cx="6293224" cy="822791"/>
          </a:xfrm>
        </p:spPr>
        <p:txBody>
          <a:bodyPr anchor="t">
            <a:normAutofit/>
          </a:bodyPr>
          <a:lstStyle>
            <a:lvl1pPr algn="r" rtl="1">
              <a:defRPr sz="4800" b="0">
                <a:solidFill>
                  <a:srgbClr val="ED3885"/>
                </a:solidFill>
                <a:effectLst>
                  <a:outerShdw blurRad="38100" dist="38100" dir="2700000" algn="tl">
                    <a:srgbClr val="000000">
                      <a:alpha val="43137"/>
                    </a:srgbClr>
                  </a:outerShdw>
                </a:effectLst>
                <a:cs typeface="Mj_Egypt" panose="00000400000000000000" pitchFamily="2" charset="-78"/>
              </a:defRPr>
            </a:lvl1pPr>
          </a:lstStyle>
          <a:p>
            <a:r>
              <a:rPr lang="fa-IR" dirty="0" smtClean="0"/>
              <a:t>عنوان</a:t>
            </a:r>
            <a:endParaRPr lang="en-GB" dirty="0"/>
          </a:p>
        </p:txBody>
      </p:sp>
      <p:sp>
        <p:nvSpPr>
          <p:cNvPr id="9" name="Subtitle 2"/>
          <p:cNvSpPr>
            <a:spLocks noGrp="1"/>
          </p:cNvSpPr>
          <p:nvPr>
            <p:ph type="subTitle" idx="1" hasCustomPrompt="1"/>
          </p:nvPr>
        </p:nvSpPr>
        <p:spPr>
          <a:xfrm>
            <a:off x="304801" y="1719055"/>
            <a:ext cx="11528612" cy="3928709"/>
          </a:xfrm>
        </p:spPr>
        <p:txBody>
          <a:bodyPr>
            <a:normAutofit/>
          </a:bodyPr>
          <a:lstStyle>
            <a:lvl1pPr marL="457200" marR="0" indent="-457200" algn="justLow" defTabSz="914400" rtl="1" eaLnBrk="1" fontAlgn="auto" latinLnBrk="0" hangingPunct="1">
              <a:lnSpc>
                <a:spcPct val="115000"/>
              </a:lnSpc>
              <a:spcBef>
                <a:spcPts val="0"/>
              </a:spcBef>
              <a:spcAft>
                <a:spcPts val="0"/>
              </a:spcAft>
              <a:buClr>
                <a:srgbClr val="ED3885"/>
              </a:buClr>
              <a:buSzPct val="80000"/>
              <a:buFont typeface="Wingdings" panose="05000000000000000000" pitchFamily="2" charset="2"/>
              <a:buChar char="u"/>
              <a:tabLst/>
              <a:defRPr sz="3200" b="1" strike="noStrike">
                <a:solidFill>
                  <a:schemeClr val="accent5">
                    <a:lumMod val="50000"/>
                  </a:schemeClr>
                </a:solidFill>
                <a:effectLst>
                  <a:outerShdw blurRad="38100" dist="38100" dir="2700000" algn="tl">
                    <a:srgbClr val="000000">
                      <a:alpha val="43137"/>
                    </a:srgbClr>
                  </a:outerShdw>
                </a:effectLst>
                <a:cs typeface="B Nazanin"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متن</a:t>
            </a:r>
            <a:endParaRPr lang="en-GB" dirty="0"/>
          </a:p>
        </p:txBody>
      </p:sp>
    </p:spTree>
    <p:extLst>
      <p:ext uri="{BB962C8B-B14F-4D97-AF65-F5344CB8AC3E}">
        <p14:creationId xmlns:p14="http://schemas.microsoft.com/office/powerpoint/2010/main" val="2907711766"/>
      </p:ext>
    </p:extLst>
  </p:cSld>
  <p:clrMapOvr>
    <a:masterClrMapping/>
  </p:clrMapOvr>
  <mc:AlternateContent xmlns:mc="http://schemas.openxmlformats.org/markup-compatibility/2006" xmlns:p14="http://schemas.microsoft.com/office/powerpoint/2010/main">
    <mc:Choice Requires="p14">
      <p:transition spd="slow" p14:dur="20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500" fill="hold"/>
                                        <p:tgtEl>
                                          <p:spTgt spid="8"/>
                                        </p:tgtEl>
                                        <p:attrNameLst>
                                          <p:attrName>ppt_w</p:attrName>
                                        </p:attrNameLst>
                                      </p:cBhvr>
                                      <p:tavLst>
                                        <p:tav tm="0">
                                          <p:val>
                                            <p:fltVal val="0"/>
                                          </p:val>
                                        </p:tav>
                                        <p:tav tm="100000">
                                          <p:val>
                                            <p:strVal val="#ppt_w"/>
                                          </p:val>
                                        </p:tav>
                                      </p:tavLst>
                                    </p:anim>
                                    <p:anim calcmode="lin" valueType="num">
                                      <p:cBhvr>
                                        <p:cTn id="8" dur="1500" fill="hold"/>
                                        <p:tgtEl>
                                          <p:spTgt spid="8"/>
                                        </p:tgtEl>
                                        <p:attrNameLst>
                                          <p:attrName>ppt_h</p:attrName>
                                        </p:attrNameLst>
                                      </p:cBhvr>
                                      <p:tavLst>
                                        <p:tav tm="0">
                                          <p:val>
                                            <p:fltVal val="0"/>
                                          </p:val>
                                        </p:tav>
                                        <p:tav tm="100000">
                                          <p:val>
                                            <p:strVal val="#ppt_h"/>
                                          </p:val>
                                        </p:tav>
                                      </p:tavLst>
                                    </p:anim>
                                    <p:anim calcmode="lin" valueType="num">
                                      <p:cBhvr>
                                        <p:cTn id="9" dur="1500" fill="hold"/>
                                        <p:tgtEl>
                                          <p:spTgt spid="8"/>
                                        </p:tgtEl>
                                        <p:attrNameLst>
                                          <p:attrName>style.rotation</p:attrName>
                                        </p:attrNameLst>
                                      </p:cBhvr>
                                      <p:tavLst>
                                        <p:tav tm="0">
                                          <p:val>
                                            <p:fltVal val="90"/>
                                          </p:val>
                                        </p:tav>
                                        <p:tav tm="100000">
                                          <p:val>
                                            <p:fltVal val="0"/>
                                          </p:val>
                                        </p:tav>
                                      </p:tavLst>
                                    </p:anim>
                                    <p:animEffect transition="in" filter="fade">
                                      <p:cBhvr>
                                        <p:cTn id="10" dur="1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1000"/>
                                        <p:tgtEl>
                                          <p:spTgt spid="9">
                                            <p:txEl>
                                              <p:pRg st="0" end="0"/>
                                            </p:txEl>
                                          </p:spTgt>
                                        </p:tgtEl>
                                      </p:cBhvr>
                                    </p:animEffect>
                                    <p:anim calcmode="lin" valueType="num">
                                      <p:cBhvr>
                                        <p:cTn id="16"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uild="p">
        <p:tmplLst>
          <p:tmpl lvl="1">
            <p:tnLst>
              <p:par>
                <p:cTn presetID="47"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Blank Whit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bg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8" name="Title 9"/>
          <p:cNvSpPr>
            <a:spLocks noGrp="1"/>
          </p:cNvSpPr>
          <p:nvPr>
            <p:ph type="title" hasCustomPrompt="1"/>
          </p:nvPr>
        </p:nvSpPr>
        <p:spPr>
          <a:xfrm>
            <a:off x="6287472" y="324691"/>
            <a:ext cx="5555411" cy="840721"/>
          </a:xfrm>
        </p:spPr>
        <p:txBody>
          <a:bodyPr anchor="t">
            <a:normAutofit/>
          </a:bodyPr>
          <a:lstStyle>
            <a:lvl1pPr algn="r" rtl="1">
              <a:defRPr sz="4800" b="0">
                <a:effectLst>
                  <a:outerShdw blurRad="38100" dist="38100" dir="2700000" algn="tl">
                    <a:srgbClr val="000000">
                      <a:alpha val="43137"/>
                    </a:srgbClr>
                  </a:outerShdw>
                </a:effectLst>
                <a:cs typeface="Mj_Egypt" panose="00000400000000000000" pitchFamily="2" charset="-78"/>
              </a:defRPr>
            </a:lvl1pPr>
          </a:lstStyle>
          <a:p>
            <a:r>
              <a:rPr lang="fa-IR" dirty="0" smtClean="0"/>
              <a:t>عنوان</a:t>
            </a:r>
            <a:endParaRPr lang="en-GB" dirty="0"/>
          </a:p>
        </p:txBody>
      </p:sp>
      <p:sp>
        <p:nvSpPr>
          <p:cNvPr id="9" name="Subtitle 2"/>
          <p:cNvSpPr>
            <a:spLocks noGrp="1"/>
          </p:cNvSpPr>
          <p:nvPr>
            <p:ph type="subTitle" idx="1" hasCustomPrompt="1"/>
          </p:nvPr>
        </p:nvSpPr>
        <p:spPr>
          <a:xfrm>
            <a:off x="268942" y="1490102"/>
            <a:ext cx="11573942" cy="3763215"/>
          </a:xfrm>
        </p:spPr>
        <p:txBody>
          <a:bodyPr>
            <a:normAutofit/>
          </a:bodyPr>
          <a:lstStyle>
            <a:lvl1pPr marL="0" marR="0" indent="0" algn="justLow" defTabSz="914400" rtl="1" eaLnBrk="1" fontAlgn="auto" latinLnBrk="0" hangingPunct="1">
              <a:lnSpc>
                <a:spcPct val="115000"/>
              </a:lnSpc>
              <a:spcBef>
                <a:spcPts val="0"/>
              </a:spcBef>
              <a:spcAft>
                <a:spcPts val="0"/>
              </a:spcAft>
              <a:buClrTx/>
              <a:buSzTx/>
              <a:buFontTx/>
              <a:buNone/>
              <a:tabLst/>
              <a:defRPr sz="4000" b="1" strike="noStrike">
                <a:effectLst>
                  <a:outerShdw blurRad="38100" dist="38100" dir="2700000" algn="tl">
                    <a:srgbClr val="000000">
                      <a:alpha val="43137"/>
                    </a:srgbClr>
                  </a:outerShdw>
                </a:effectLst>
                <a:cs typeface="B Mitra"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متن</a:t>
            </a:r>
            <a:endParaRPr lang="en-GB" dirty="0"/>
          </a:p>
        </p:txBody>
      </p:sp>
    </p:spTree>
    <p:extLst>
      <p:ext uri="{BB962C8B-B14F-4D97-AF65-F5344CB8AC3E}">
        <p14:creationId xmlns:p14="http://schemas.microsoft.com/office/powerpoint/2010/main" val="4105242929"/>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000" fill="hold"/>
                                        <p:tgtEl>
                                          <p:spTgt spid="9"/>
                                        </p:tgtEl>
                                        <p:attrNameLst>
                                          <p:attrName>ppt_x</p:attrName>
                                        </p:attrNameLst>
                                      </p:cBhvr>
                                      <p:tavLst>
                                        <p:tav tm="0">
                                          <p:val>
                                            <p:strVal val="1+#ppt_w/2"/>
                                          </p:val>
                                        </p:tav>
                                        <p:tav tm="100000">
                                          <p:val>
                                            <p:strVal val="#ppt_x"/>
                                          </p:val>
                                        </p:tav>
                                      </p:tavLst>
                                    </p:anim>
                                    <p:anim calcmode="lin" valueType="num">
                                      <p:cBhvr additive="base">
                                        <p:cTn id="14" dur="2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tmplLst>
          <p:tmpl>
            <p:tnLst>
              <p:par>
                <p:cTn presetID="2" presetClass="entr" presetSubtype="3" fill="hold" nodeType="after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2000" fill="hold"/>
                        <p:tgtEl>
                          <p:spTgt spid="9"/>
                        </p:tgtEl>
                        <p:attrNameLst>
                          <p:attrName>ppt_x</p:attrName>
                        </p:attrNameLst>
                      </p:cBhvr>
                      <p:tavLst>
                        <p:tav tm="0">
                          <p:val>
                            <p:strVal val="1+#ppt_w/2"/>
                          </p:val>
                        </p:tav>
                        <p:tav tm="100000">
                          <p:val>
                            <p:strVal val="#ppt_x"/>
                          </p:val>
                        </p:tav>
                      </p:tavLst>
                    </p:anim>
                    <p:anim calcmode="lin" valueType="num">
                      <p:cBhvr additive="base">
                        <p:cTn dur="2000" fill="hold"/>
                        <p:tgtEl>
                          <p:spTgt spid="9"/>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Blank Whit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bg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6" name="Title 9"/>
          <p:cNvSpPr>
            <a:spLocks noGrp="1"/>
          </p:cNvSpPr>
          <p:nvPr>
            <p:ph type="title" hasCustomPrompt="1"/>
          </p:nvPr>
        </p:nvSpPr>
        <p:spPr>
          <a:xfrm>
            <a:off x="9563477" y="372050"/>
            <a:ext cx="2306470" cy="766637"/>
          </a:xfrm>
        </p:spPr>
        <p:txBody>
          <a:bodyPr anchor="t">
            <a:normAutofit/>
          </a:bodyPr>
          <a:lstStyle>
            <a:lvl1pPr algn="r" rtl="1">
              <a:defRPr sz="4800" b="0">
                <a:solidFill>
                  <a:srgbClr val="ED3885"/>
                </a:solidFill>
                <a:effectLst>
                  <a:outerShdw blurRad="38100" dist="38100" dir="2700000" algn="tl">
                    <a:srgbClr val="000000">
                      <a:alpha val="43137"/>
                    </a:srgbClr>
                  </a:outerShdw>
                </a:effectLst>
                <a:cs typeface="Mj_Egypt" panose="00000400000000000000" pitchFamily="2" charset="-78"/>
              </a:defRPr>
            </a:lvl1pPr>
          </a:lstStyle>
          <a:p>
            <a:r>
              <a:rPr lang="fa-IR" dirty="0" smtClean="0"/>
              <a:t>عنوان</a:t>
            </a:r>
            <a:endParaRPr lang="en-GB" dirty="0"/>
          </a:p>
        </p:txBody>
      </p:sp>
      <p:sp>
        <p:nvSpPr>
          <p:cNvPr id="3" name="Rounded Rectangle 2"/>
          <p:cNvSpPr/>
          <p:nvPr userDrawn="1"/>
        </p:nvSpPr>
        <p:spPr>
          <a:xfrm>
            <a:off x="293973" y="336193"/>
            <a:ext cx="8975531" cy="5942486"/>
          </a:xfrm>
          <a:prstGeom prst="roundRect">
            <a:avLst>
              <a:gd name="adj" fmla="val 4334"/>
            </a:avLst>
          </a:prstGeom>
          <a:solidFill>
            <a:schemeClr val="accent5">
              <a:lumMod val="60000"/>
              <a:lumOff val="40000"/>
              <a:alpha val="5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GB"/>
          </a:p>
        </p:txBody>
      </p:sp>
      <p:sp>
        <p:nvSpPr>
          <p:cNvPr id="10" name="Subtitle 2"/>
          <p:cNvSpPr>
            <a:spLocks noGrp="1"/>
          </p:cNvSpPr>
          <p:nvPr>
            <p:ph type="subTitle" idx="1" hasCustomPrompt="1"/>
          </p:nvPr>
        </p:nvSpPr>
        <p:spPr>
          <a:xfrm>
            <a:off x="569738" y="647455"/>
            <a:ext cx="8424000" cy="5319962"/>
          </a:xfrm>
        </p:spPr>
        <p:txBody>
          <a:bodyPr>
            <a:normAutofit/>
          </a:bodyPr>
          <a:lstStyle>
            <a:lvl1pPr marL="0" marR="0" indent="0" algn="justLow" defTabSz="914400" rtl="1" eaLnBrk="1" fontAlgn="auto" latinLnBrk="0" hangingPunct="1">
              <a:lnSpc>
                <a:spcPct val="115000"/>
              </a:lnSpc>
              <a:spcBef>
                <a:spcPts val="0"/>
              </a:spcBef>
              <a:spcAft>
                <a:spcPts val="0"/>
              </a:spcAft>
              <a:buClrTx/>
              <a:buSzTx/>
              <a:buFontTx/>
              <a:buNone/>
              <a:tabLst/>
              <a:defRPr sz="3600" b="1" strike="noStrike">
                <a:solidFill>
                  <a:schemeClr val="bg1"/>
                </a:solidFill>
                <a:effectLst>
                  <a:outerShdw blurRad="38100" dist="38100" dir="2700000" algn="tl">
                    <a:srgbClr val="000000">
                      <a:alpha val="43137"/>
                    </a:srgbClr>
                  </a:outerShdw>
                </a:effectLst>
                <a:cs typeface="B Traffic"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متن</a:t>
            </a:r>
            <a:endParaRPr lang="en-GB" dirty="0"/>
          </a:p>
        </p:txBody>
      </p:sp>
    </p:spTree>
    <p:extLst>
      <p:ext uri="{BB962C8B-B14F-4D97-AF65-F5344CB8AC3E}">
        <p14:creationId xmlns:p14="http://schemas.microsoft.com/office/powerpoint/2010/main" val="1005263469"/>
      </p:ext>
    </p:extLst>
  </p:cSld>
  <p:clrMapOvr>
    <a:masterClrMapping/>
  </p:clrMapOvr>
  <mc:AlternateContent xmlns:mc="http://schemas.openxmlformats.org/markup-compatibility/2006" xmlns:p14="http://schemas.microsoft.com/office/powerpoint/2010/main">
    <mc:Choice Requires="p14">
      <p:transition spd="slow" p14:dur="3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1500"/>
                                        <p:tgtEl>
                                          <p:spTgt spid="3"/>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1000"/>
                                        <p:tgtEl>
                                          <p:spTgt spid="10">
                                            <p:txEl>
                                              <p:pRg st="0" end="0"/>
                                            </p:txEl>
                                          </p:spTgt>
                                        </p:tgtEl>
                                      </p:cBhvr>
                                    </p:animEffect>
                                    <p:anim calcmode="lin" valueType="num">
                                      <p:cBhvr>
                                        <p:cTn id="1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10" grpId="0" build="p">
        <p:tmplLst>
          <p:tmpl lvl="1">
            <p:tnLst>
              <p:par>
                <p:cTn presetID="42"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anim calcmode="lin" valueType="num">
                      <p:cBhvr>
                        <p:cTn dur="1000" fill="hold"/>
                        <p:tgtEl>
                          <p:spTgt spid="10"/>
                        </p:tgtEl>
                        <p:attrNameLst>
                          <p:attrName>ppt_x</p:attrName>
                        </p:attrNameLst>
                      </p:cBhvr>
                      <p:tavLst>
                        <p:tav tm="0">
                          <p:val>
                            <p:strVal val="#ppt_x"/>
                          </p:val>
                        </p:tav>
                        <p:tav tm="100000">
                          <p:val>
                            <p:strVal val="#ppt_x"/>
                          </p:val>
                        </p:tav>
                      </p:tavLst>
                    </p:anim>
                    <p:anim calcmode="lin" valueType="num">
                      <p:cBhvr>
                        <p:cTn dur="1000" fill="hold"/>
                        <p:tgtEl>
                          <p:spTgt spid="1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Blank Whit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b="5591"/>
          <a:stretch/>
        </p:blipFill>
        <p:spPr>
          <a:xfrm>
            <a:off x="0" y="0"/>
            <a:ext cx="12192000" cy="6858000"/>
          </a:xfrm>
          <a:prstGeom prst="rect">
            <a:avLst/>
          </a:prstGeom>
        </p:spPr>
      </p:pic>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bg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216537166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lank Whit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2000" cy="6857189"/>
          </a:xfrm>
          <a:prstGeom prst="rect">
            <a:avLst/>
          </a:prstGeom>
        </p:spPr>
      </p:pic>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bg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4" name="Title 9"/>
          <p:cNvSpPr>
            <a:spLocks noGrp="1"/>
          </p:cNvSpPr>
          <p:nvPr>
            <p:ph type="title" hasCustomPrompt="1"/>
          </p:nvPr>
        </p:nvSpPr>
        <p:spPr>
          <a:xfrm>
            <a:off x="467968" y="423810"/>
            <a:ext cx="11160437" cy="939163"/>
          </a:xfrm>
        </p:spPr>
        <p:txBody>
          <a:bodyPr anchor="t">
            <a:normAutofit/>
          </a:bodyPr>
          <a:lstStyle>
            <a:lvl1pPr algn="ctr" rtl="1">
              <a:defRPr sz="6000" b="0">
                <a:solidFill>
                  <a:schemeClr val="bg1"/>
                </a:solidFill>
                <a:effectLst>
                  <a:outerShdw blurRad="38100" dist="38100" dir="2700000" algn="tl">
                    <a:srgbClr val="000000">
                      <a:alpha val="43137"/>
                    </a:srgbClr>
                  </a:outerShdw>
                </a:effectLst>
                <a:cs typeface="Mj_Egypt" panose="00000400000000000000" pitchFamily="2" charset="-78"/>
              </a:defRPr>
            </a:lvl1pPr>
          </a:lstStyle>
          <a:p>
            <a:r>
              <a:rPr lang="fa-IR" dirty="0" smtClean="0"/>
              <a:t>عنوان</a:t>
            </a:r>
            <a:endParaRPr lang="en-GB" dirty="0"/>
          </a:p>
        </p:txBody>
      </p:sp>
      <p:sp>
        <p:nvSpPr>
          <p:cNvPr id="5" name="Subtitle 2"/>
          <p:cNvSpPr>
            <a:spLocks noGrp="1"/>
          </p:cNvSpPr>
          <p:nvPr>
            <p:ph type="subTitle" idx="1" hasCustomPrompt="1"/>
          </p:nvPr>
        </p:nvSpPr>
        <p:spPr>
          <a:xfrm>
            <a:off x="467968" y="1849577"/>
            <a:ext cx="11160437" cy="3158032"/>
          </a:xfrm>
        </p:spPr>
        <p:txBody>
          <a:bodyPr>
            <a:normAutofit/>
          </a:bodyPr>
          <a:lstStyle>
            <a:lvl1pPr marL="0" marR="0" indent="0" algn="justLow" defTabSz="914400" rtl="1" eaLnBrk="1" fontAlgn="auto" latinLnBrk="0" hangingPunct="1">
              <a:lnSpc>
                <a:spcPct val="115000"/>
              </a:lnSpc>
              <a:spcBef>
                <a:spcPts val="0"/>
              </a:spcBef>
              <a:spcAft>
                <a:spcPts val="0"/>
              </a:spcAft>
              <a:buClrTx/>
              <a:buSzTx/>
              <a:buFontTx/>
              <a:buNone/>
              <a:tabLst/>
              <a:defRPr sz="4000" b="1" strike="noStrike">
                <a:solidFill>
                  <a:schemeClr val="bg1"/>
                </a:solidFill>
                <a:effectLst>
                  <a:outerShdw blurRad="38100" dist="38100" dir="2700000" algn="tl">
                    <a:srgbClr val="000000">
                      <a:alpha val="43137"/>
                    </a:srgbClr>
                  </a:outerShdw>
                </a:effectLst>
                <a:cs typeface="B Yagut"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متن</a:t>
            </a:r>
            <a:endParaRPr lang="en-GB" dirty="0"/>
          </a:p>
        </p:txBody>
      </p:sp>
    </p:spTree>
    <p:extLst>
      <p:ext uri="{BB962C8B-B14F-4D97-AF65-F5344CB8AC3E}">
        <p14:creationId xmlns:p14="http://schemas.microsoft.com/office/powerpoint/2010/main" val="329831473"/>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1000"/>
                                        <p:tgtEl>
                                          <p:spTgt spid="5">
                                            <p:txEl>
                                              <p:pRg st="0" end="0"/>
                                            </p:txEl>
                                          </p:spTgt>
                                        </p:tgtEl>
                                      </p:cBhvr>
                                    </p:animEffect>
                                    <p:anim calcmode="lin" valueType="num">
                                      <p:cBhvr>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42" presetClass="entr" presetSubtype="0" fill="hold" nodeType="click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1000"/>
                        <p:tgtEl>
                          <p:spTgt spid="5"/>
                        </p:tgtEl>
                      </p:cBhvr>
                    </p:animEffect>
                    <p:anim calcmode="lin" valueType="num">
                      <p:cBhvr>
                        <p:cTn dur="1000" fill="hold"/>
                        <p:tgtEl>
                          <p:spTgt spid="5"/>
                        </p:tgtEl>
                        <p:attrNameLst>
                          <p:attrName>ppt_x</p:attrName>
                        </p:attrNameLst>
                      </p:cBhvr>
                      <p:tavLst>
                        <p:tav tm="0">
                          <p:val>
                            <p:strVal val="#ppt_x"/>
                          </p:val>
                        </p:tav>
                        <p:tav tm="100000">
                          <p:val>
                            <p:strVal val="#ppt_x"/>
                          </p:val>
                        </p:tav>
                      </p:tavLst>
                    </p:anim>
                    <p:anim calcmode="lin" valueType="num">
                      <p:cBhvr>
                        <p:cTn dur="10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Whit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bg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88014471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lank Whit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29"/>
            <a:ext cx="12192000" cy="6858000"/>
          </a:xfrm>
          <a:prstGeom prst="rect">
            <a:avLst/>
          </a:prstGeom>
        </p:spPr>
      </p:pic>
      <p:sp>
        <p:nvSpPr>
          <p:cNvPr id="7" name="TextBox 6">
            <a:hlinkClick r:id="" action="ppaction://noaction"/>
          </p:cNvPr>
          <p:cNvSpPr txBox="1"/>
          <p:nvPr userDrawn="1"/>
        </p:nvSpPr>
        <p:spPr>
          <a:xfrm>
            <a:off x="71968" y="6472805"/>
            <a:ext cx="396000" cy="307777"/>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400" b="1">
                <a:solidFill>
                  <a:schemeClr val="bg1"/>
                </a:solidFill>
                <a:effectLst>
                  <a:outerShdw blurRad="38100" dist="38100" dir="2700000" algn="tl">
                    <a:srgbClr val="000000">
                      <a:alpha val="43137"/>
                    </a:srgbClr>
                  </a:outerShdw>
                </a:effectLst>
                <a:cs typeface="B Nazanin" panose="00000400000000000000" pitchFamily="2" charset="-78"/>
              </a:rPr>
              <a:pPr algn="ctr" rtl="1" fontAlgn="base">
                <a:spcBef>
                  <a:spcPct val="0"/>
                </a:spcBef>
                <a:spcAft>
                  <a:spcPct val="0"/>
                </a:spcAft>
              </a:pPr>
              <a:t>‹#›</a:t>
            </a:fld>
            <a:endParaRPr lang="en-US" sz="14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8" name="Title 9"/>
          <p:cNvSpPr>
            <a:spLocks noGrp="1"/>
          </p:cNvSpPr>
          <p:nvPr>
            <p:ph type="title" hasCustomPrompt="1"/>
          </p:nvPr>
        </p:nvSpPr>
        <p:spPr>
          <a:xfrm>
            <a:off x="5969477" y="4205174"/>
            <a:ext cx="5555411" cy="1471008"/>
          </a:xfrm>
        </p:spPr>
        <p:txBody>
          <a:bodyPr anchor="t">
            <a:normAutofit/>
          </a:bodyPr>
          <a:lstStyle>
            <a:lvl1pPr algn="r" rtl="1">
              <a:defRPr sz="6000" b="0">
                <a:effectLst>
                  <a:outerShdw blurRad="38100" dist="38100" dir="2700000" algn="tl">
                    <a:srgbClr val="000000">
                      <a:alpha val="43137"/>
                    </a:srgbClr>
                  </a:outerShdw>
                </a:effectLst>
                <a:cs typeface="Mj_Egypt" panose="00000400000000000000" pitchFamily="2" charset="-78"/>
              </a:defRPr>
            </a:lvl1pPr>
          </a:lstStyle>
          <a:p>
            <a:r>
              <a:rPr lang="fa-IR" dirty="0" smtClean="0"/>
              <a:t>عنوان</a:t>
            </a:r>
            <a:endParaRPr lang="en-GB" dirty="0"/>
          </a:p>
        </p:txBody>
      </p:sp>
      <p:sp>
        <p:nvSpPr>
          <p:cNvPr id="9" name="Subtitle 2"/>
          <p:cNvSpPr>
            <a:spLocks noGrp="1"/>
          </p:cNvSpPr>
          <p:nvPr>
            <p:ph type="subTitle" idx="1" hasCustomPrompt="1"/>
          </p:nvPr>
        </p:nvSpPr>
        <p:spPr>
          <a:xfrm>
            <a:off x="3761117" y="743162"/>
            <a:ext cx="7763771" cy="3158032"/>
          </a:xfrm>
        </p:spPr>
        <p:txBody>
          <a:bodyPr>
            <a:normAutofit/>
          </a:bodyPr>
          <a:lstStyle>
            <a:lvl1pPr marL="0" marR="0" indent="0" algn="justLow" defTabSz="914400" rtl="1" eaLnBrk="1" fontAlgn="auto" latinLnBrk="0" hangingPunct="1">
              <a:lnSpc>
                <a:spcPct val="115000"/>
              </a:lnSpc>
              <a:spcBef>
                <a:spcPts val="0"/>
              </a:spcBef>
              <a:spcAft>
                <a:spcPts val="0"/>
              </a:spcAft>
              <a:buClrTx/>
              <a:buSzTx/>
              <a:buFontTx/>
              <a:buNone/>
              <a:tabLst/>
              <a:defRPr sz="4000" b="1" strike="noStrike">
                <a:effectLst>
                  <a:outerShdw blurRad="38100" dist="38100" dir="2700000" algn="tl">
                    <a:srgbClr val="000000">
                      <a:alpha val="43137"/>
                    </a:srgbClr>
                  </a:outerShdw>
                </a:effectLst>
                <a:cs typeface="B Yagut"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متن</a:t>
            </a:r>
            <a:endParaRPr lang="en-GB" dirty="0"/>
          </a:p>
        </p:txBody>
      </p:sp>
    </p:spTree>
    <p:extLst>
      <p:ext uri="{BB962C8B-B14F-4D97-AF65-F5344CB8AC3E}">
        <p14:creationId xmlns:p14="http://schemas.microsoft.com/office/powerpoint/2010/main" val="229809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outVertical)">
                                      <p:cBhvr>
                                        <p:cTn id="14"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1">
        <p:tmplLst>
          <p:tmpl>
            <p:tnLst>
              <p:par>
                <p:cTn presetID="47"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a-IR" dirty="0" smtClean="0"/>
              <a:t>عنوان اصلی</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GB"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4BC2F-C05D-42DA-99D3-41DC8868E8A2}" type="slidenum">
              <a:rPr lang="en-GB" smtClean="0"/>
              <a:t>‹#›</a:t>
            </a:fld>
            <a:endParaRPr lang="en-GB"/>
          </a:p>
        </p:txBody>
      </p:sp>
    </p:spTree>
    <p:extLst>
      <p:ext uri="{BB962C8B-B14F-4D97-AF65-F5344CB8AC3E}">
        <p14:creationId xmlns:p14="http://schemas.microsoft.com/office/powerpoint/2010/main" val="227537601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2" r:id="rId3"/>
    <p:sldLayoutId id="2147483661" r:id="rId4"/>
    <p:sldLayoutId id="2147483659" r:id="rId5"/>
    <p:sldLayoutId id="2147483655" r:id="rId6"/>
    <p:sldLayoutId id="2147483654" r:id="rId7"/>
    <p:sldLayoutId id="2147483653" r:id="rId8"/>
    <p:sldLayoutId id="2147483657" r:id="rId9"/>
    <p:sldLayoutId id="2147483652" r:id="rId10"/>
    <p:sldLayoutId id="2147483663" r:id="rId11"/>
    <p:sldLayoutId id="2147483660" r:id="rId12"/>
    <p:sldLayoutId id="2147483658" r:id="rId13"/>
    <p:sldLayoutId id="2147483656" r:id="rId14"/>
  </p:sldLayoutIdLst>
  <p:timing>
    <p:tnLst>
      <p:par>
        <p:cTn id="1" dur="indefinite" restart="never" nodeType="tmRoot"/>
      </p:par>
    </p:tnLst>
  </p:timing>
  <p:hf hdr="0" ftr="0" dt="0"/>
  <p:txStyles>
    <p:titleStyle>
      <a:lvl1pPr algn="ctr" defTabSz="914400" rtl="1" eaLnBrk="1" latinLnBrk="0" hangingPunct="1">
        <a:lnSpc>
          <a:spcPct val="90000"/>
        </a:lnSpc>
        <a:spcBef>
          <a:spcPct val="0"/>
        </a:spcBef>
        <a:buNone/>
        <a:defRPr sz="4400" kern="1200" baseline="0">
          <a:solidFill>
            <a:schemeClr val="tx1"/>
          </a:solidFill>
          <a:effectLst>
            <a:outerShdw blurRad="38100" dist="38100" dir="2700000" algn="tl">
              <a:srgbClr val="000000">
                <a:alpha val="43137"/>
              </a:srgbClr>
            </a:outerShdw>
          </a:effectLst>
          <a:latin typeface="+mj-lt"/>
          <a:ea typeface="+mj-ea"/>
          <a:cs typeface="B Jadid" panose="00000700000000000000" pitchFamily="2" charset="-78"/>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6000">
              <a:srgbClr val="A50021"/>
            </a:gs>
            <a:gs pos="28000">
              <a:srgbClr val="AC393A"/>
            </a:gs>
            <a:gs pos="50000">
              <a:srgbClr val="AC393A"/>
            </a:gs>
            <a:gs pos="64000">
              <a:schemeClr val="accent2">
                <a:lumMod val="89000"/>
              </a:schemeClr>
            </a:gs>
            <a:gs pos="86000">
              <a:schemeClr val="accent2">
                <a:lumMod val="75000"/>
              </a:schemeClr>
            </a:gs>
            <a:gs pos="98000">
              <a:schemeClr val="accent2">
                <a:lumMod val="70000"/>
              </a:schemeClr>
            </a:gs>
          </a:gsLst>
          <a:lin ang="2700000" scaled="1"/>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2560" y="3949773"/>
            <a:ext cx="6736080" cy="2085267"/>
          </a:xfrm>
        </p:spPr>
        <p:txBody>
          <a:bodyPr>
            <a:normAutofit/>
          </a:bodyPr>
          <a:lstStyle/>
          <a:p>
            <a:pPr algn="ctr"/>
            <a:r>
              <a:rPr lang="fa-IR" sz="6000" dirty="0" smtClean="0">
                <a:solidFill>
                  <a:schemeClr val="bg1"/>
                </a:solidFill>
              </a:rPr>
              <a:t>آن چه پیش رو دارید...</a:t>
            </a:r>
            <a:endParaRPr lang="fa-IR" sz="6000" dirty="0">
              <a:solidFill>
                <a:schemeClr val="bg1"/>
              </a:solidFill>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bwMode="auto">
          <a:xfrm>
            <a:off x="7000240" y="0"/>
            <a:ext cx="5191760" cy="6858000"/>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a:xfrm>
            <a:off x="1661160" y="413554"/>
            <a:ext cx="6461760" cy="2233126"/>
          </a:xfrm>
        </p:spPr>
        <p:txBody>
          <a:bodyPr>
            <a:normAutofit/>
          </a:bodyPr>
          <a:lstStyle/>
          <a:p>
            <a:r>
              <a:rPr lang="fa-IR" sz="8000" dirty="0" smtClean="0">
                <a:solidFill>
                  <a:srgbClr val="FFFF00"/>
                </a:solidFill>
              </a:rPr>
              <a:t>درس </a:t>
            </a:r>
            <a:r>
              <a:rPr lang="fa-IR" sz="8000" dirty="0" smtClean="0">
                <a:solidFill>
                  <a:srgbClr val="FFFF00"/>
                </a:solidFill>
              </a:rPr>
              <a:t>0</a:t>
            </a:r>
            <a:endParaRPr lang="fa-IR" sz="8000" dirty="0">
              <a:solidFill>
                <a:srgbClr val="FFFF00"/>
              </a:solidFill>
            </a:endParaRPr>
          </a:p>
        </p:txBody>
      </p:sp>
    </p:spTree>
    <p:extLst>
      <p:ext uri="{BB962C8B-B14F-4D97-AF65-F5344CB8AC3E}">
        <p14:creationId xmlns:p14="http://schemas.microsoft.com/office/powerpoint/2010/main" val="2818134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3463" y="510073"/>
            <a:ext cx="10159774" cy="1008177"/>
          </a:xfrm>
        </p:spPr>
        <p:txBody>
          <a:bodyPr>
            <a:noAutofit/>
          </a:bodyPr>
          <a:lstStyle/>
          <a:p>
            <a:r>
              <a:rPr lang="ar-SA" dirty="0"/>
              <a:t>و تعریف یونیسف نیز در سال 1999 چنین است:</a:t>
            </a:r>
            <a:endParaRPr lang="en-GB" dirty="0"/>
          </a:p>
        </p:txBody>
      </p:sp>
      <p:sp>
        <p:nvSpPr>
          <p:cNvPr id="5" name="Subtitle 4"/>
          <p:cNvSpPr>
            <a:spLocks noGrp="1"/>
          </p:cNvSpPr>
          <p:nvPr>
            <p:ph type="subTitle" idx="1"/>
          </p:nvPr>
        </p:nvSpPr>
        <p:spPr>
          <a:xfrm>
            <a:off x="467966" y="1700517"/>
            <a:ext cx="6804000" cy="4253243"/>
          </a:xfrm>
        </p:spPr>
        <p:txBody>
          <a:bodyPr>
            <a:normAutofit/>
          </a:bodyPr>
          <a:lstStyle/>
          <a:p>
            <a:pPr algn="just">
              <a:lnSpc>
                <a:spcPct val="150000"/>
              </a:lnSpc>
            </a:pPr>
            <a:r>
              <a:rPr lang="fa-IR" dirty="0"/>
              <a:t>یک رویکرد مبتنی بر تغییر رفتار یا شکل‌دهی رفتار که برقراری توازن میان سه حوزه دانش، نگرش و مهارت را مدّ نظر قرار داده است.</a:t>
            </a:r>
            <a:endParaRPr lang="en-GB" dirty="0"/>
          </a:p>
        </p:txBody>
      </p:sp>
    </p:spTree>
    <p:extLst>
      <p:ext uri="{BB962C8B-B14F-4D97-AF65-F5344CB8AC3E}">
        <p14:creationId xmlns:p14="http://schemas.microsoft.com/office/powerpoint/2010/main" val="1043402355"/>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94213" y="378477"/>
            <a:ext cx="6930224" cy="822792"/>
          </a:xfrm>
        </p:spPr>
        <p:txBody>
          <a:bodyPr>
            <a:noAutofit/>
          </a:bodyPr>
          <a:lstStyle/>
          <a:p>
            <a:pPr algn="ctr"/>
            <a:r>
              <a:rPr lang="fa-IR" sz="5400" dirty="0" smtClean="0">
                <a:solidFill>
                  <a:srgbClr val="FF0000"/>
                </a:solidFill>
              </a:rPr>
              <a:t>دین و سبک زندگی</a:t>
            </a:r>
            <a:endParaRPr lang="en-GB" sz="5400" dirty="0">
              <a:solidFill>
                <a:srgbClr val="FF0000"/>
              </a:solidFill>
            </a:endParaRPr>
          </a:p>
        </p:txBody>
      </p:sp>
      <p:sp>
        <p:nvSpPr>
          <p:cNvPr id="5" name="Subtitle 4"/>
          <p:cNvSpPr>
            <a:spLocks noGrp="1"/>
          </p:cNvSpPr>
          <p:nvPr>
            <p:ph type="subTitle" idx="1"/>
          </p:nvPr>
        </p:nvSpPr>
        <p:spPr>
          <a:xfrm>
            <a:off x="2743207" y="1691804"/>
            <a:ext cx="7308000" cy="4117322"/>
          </a:xfrm>
        </p:spPr>
        <p:txBody>
          <a:bodyPr>
            <a:noAutofit/>
          </a:bodyPr>
          <a:lstStyle/>
          <a:p>
            <a:r>
              <a:rPr lang="fa-IR" sz="4400" dirty="0"/>
              <a:t>آموزه‌های ادیان </a:t>
            </a:r>
            <a:r>
              <a:rPr lang="fa-IR" sz="4400" dirty="0" smtClean="0"/>
              <a:t>الاهی به‌ویژه </a:t>
            </a:r>
            <a:r>
              <a:rPr lang="fa-IR" sz="4400" dirty="0"/>
              <a:t>اسلام نیز </a:t>
            </a:r>
            <a:r>
              <a:rPr lang="fa-IR" sz="4400" dirty="0" smtClean="0"/>
              <a:t>به‌طور </a:t>
            </a:r>
            <a:r>
              <a:rPr lang="fa-IR" sz="4400" dirty="0"/>
              <a:t>جدّی، </a:t>
            </a:r>
            <a:r>
              <a:rPr lang="fa-IR" sz="4400" dirty="0" smtClean="0"/>
              <a:t>ترسیم‌کننده </a:t>
            </a:r>
            <a:r>
              <a:rPr lang="fa-IR" sz="4400" dirty="0"/>
              <a:t>نوعی سبک زندگی مبتنی بر نگرش و جهان‌بینی </a:t>
            </a:r>
            <a:r>
              <a:rPr lang="fa-IR" sz="4400" dirty="0" smtClean="0"/>
              <a:t>الهی برای </a:t>
            </a:r>
            <a:r>
              <a:rPr lang="fa-IR" sz="4400" dirty="0"/>
              <a:t>مخاطبان خود بوده است. </a:t>
            </a:r>
            <a:endParaRPr lang="en-GB" sz="4400" dirty="0"/>
          </a:p>
        </p:txBody>
      </p:sp>
    </p:spTree>
    <p:extLst>
      <p:ext uri="{BB962C8B-B14F-4D97-AF65-F5344CB8AC3E}">
        <p14:creationId xmlns:p14="http://schemas.microsoft.com/office/powerpoint/2010/main" val="1986928942"/>
      </p:ext>
    </p:extLst>
  </p:cSld>
  <p:clrMapOvr>
    <a:masterClrMapping/>
  </p:clrMapOvr>
  <mc:AlternateContent xmlns:mc="http://schemas.openxmlformats.org/markup-compatibility/2006" xmlns:p14="http://schemas.microsoft.com/office/powerpoint/2010/main">
    <mc:Choice Requires="p14">
      <p:transition spd="slow" p14:dur="3500">
        <p14:warp dir="in"/>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20749744">
            <a:off x="489723" y="842746"/>
            <a:ext cx="4785569" cy="976426"/>
          </a:xfrm>
        </p:spPr>
        <p:txBody>
          <a:bodyPr>
            <a:normAutofit/>
          </a:bodyPr>
          <a:lstStyle/>
          <a:p>
            <a:pPr algn="ctr"/>
            <a:r>
              <a:rPr lang="fa-IR" sz="4800" dirty="0" smtClean="0">
                <a:solidFill>
                  <a:srgbClr val="FFFF00"/>
                </a:solidFill>
              </a:rPr>
              <a:t>عجب گرفتاری شدیم!!!</a:t>
            </a:r>
            <a:endParaRPr lang="fa-IR" sz="4800" dirty="0">
              <a:solidFill>
                <a:srgbClr val="FFFF00"/>
              </a:solidFill>
            </a:endParaRPr>
          </a:p>
        </p:txBody>
      </p:sp>
      <p:sp>
        <p:nvSpPr>
          <p:cNvPr id="5" name="Subtitle 4"/>
          <p:cNvSpPr>
            <a:spLocks noGrp="1"/>
          </p:cNvSpPr>
          <p:nvPr>
            <p:ph type="subTitle" idx="1"/>
          </p:nvPr>
        </p:nvSpPr>
        <p:spPr>
          <a:xfrm>
            <a:off x="443014" y="1330960"/>
            <a:ext cx="11305972" cy="5191760"/>
          </a:xfrm>
        </p:spPr>
        <p:txBody>
          <a:bodyPr>
            <a:noAutofit/>
          </a:bodyPr>
          <a:lstStyle/>
          <a:p>
            <a:pPr marL="342900" marR="228600" lvl="8" indent="-342900" algn="justLow" rtl="1">
              <a:spcAft>
                <a:spcPts val="300"/>
              </a:spcAft>
              <a:buFont typeface="Symbol" panose="05050102010706020507" pitchFamily="18" charset="2"/>
              <a:buChar char=""/>
            </a:pPr>
            <a:r>
              <a:rPr lang="fa-IR" sz="3200" b="1" dirty="0">
                <a:solidFill>
                  <a:schemeClr val="bg1"/>
                </a:solidFill>
                <a:latin typeface="Adobe Arabic" panose="02040503050201020203" pitchFamily="18" charset="-78"/>
                <a:ea typeface="Adobe Arabic" panose="02040503050201020203" pitchFamily="18" charset="-78"/>
                <a:cs typeface="Adobe Arabic" panose="02040503050201020203" pitchFamily="18" charset="-78"/>
              </a:rPr>
              <a:t>تو که خودت پشه‌ای، چرا علیه پشه‌ها و پشه‌صفت‌ها حرف می‌زنی! </a:t>
            </a:r>
            <a:endParaRPr lang="en-US" sz="3200" b="1" dirty="0">
              <a:solidFill>
                <a:schemeClr val="bg1"/>
              </a:solidFill>
              <a:latin typeface="Adobe Arabic" panose="02040503050201020203" pitchFamily="18" charset="-78"/>
              <a:ea typeface="Adobe Arabic" panose="02040503050201020203" pitchFamily="18" charset="-78"/>
              <a:cs typeface="Adobe Arabic" panose="02040503050201020203" pitchFamily="18" charset="-78"/>
            </a:endParaRPr>
          </a:p>
          <a:p>
            <a:pPr marL="342900" marR="228600" lvl="0" indent="-342900">
              <a:spcAft>
                <a:spcPts val="300"/>
              </a:spcAft>
              <a:buFont typeface="Symbol" panose="05050102010706020507" pitchFamily="18" charset="2"/>
              <a:buChar char=""/>
            </a:pPr>
            <a:r>
              <a:rPr lang="fa-IR" sz="3200" dirty="0">
                <a:solidFill>
                  <a:schemeClr val="bg1"/>
                </a:solidFill>
                <a:effectLst/>
                <a:latin typeface="Adobe Arabic" panose="02040503050201020203" pitchFamily="18" charset="-78"/>
                <a:ea typeface="Adobe Arabic" panose="02040503050201020203" pitchFamily="18" charset="-78"/>
                <a:cs typeface="Adobe Arabic" panose="02040503050201020203" pitchFamily="18" charset="-78"/>
              </a:rPr>
              <a:t>تو خودت، به همه آنچه در کتابت آوردی، عاملی!؟ اگر نه، بهتره دیگه حرف نزنی و چیزی ننویسی و بری بنشینی تو آفتاب خشک شی! معلومه تو هم از همون‌هایی هستی که چون به خلوت می‌روند، آن کار دیگر می‌کنند. برات خیلی متأسّفم!</a:t>
            </a:r>
            <a:endParaRPr lang="en-US" sz="3200" dirty="0">
              <a:solidFill>
                <a:schemeClr val="bg1"/>
              </a:solidFill>
              <a:effectLst/>
              <a:latin typeface="Adobe Arabic" panose="02040503050201020203" pitchFamily="18" charset="-78"/>
              <a:ea typeface="Adobe Arabic" panose="02040503050201020203" pitchFamily="18" charset="-78"/>
              <a:cs typeface="Adobe Arabic" panose="02040503050201020203" pitchFamily="18" charset="-78"/>
            </a:endParaRPr>
          </a:p>
          <a:p>
            <a:pPr marL="342900" marR="228600" lvl="0" indent="-342900">
              <a:spcAft>
                <a:spcPts val="300"/>
              </a:spcAft>
              <a:buFont typeface="Symbol" panose="05050102010706020507" pitchFamily="18" charset="2"/>
              <a:buChar char=""/>
            </a:pPr>
            <a:r>
              <a:rPr lang="fa-IR" sz="3200" dirty="0">
                <a:solidFill>
                  <a:schemeClr val="bg1"/>
                </a:solidFill>
                <a:effectLst/>
                <a:latin typeface="Adobe Arabic" panose="02040503050201020203" pitchFamily="18" charset="-78"/>
                <a:ea typeface="Adobe Arabic" panose="02040503050201020203" pitchFamily="18" charset="-78"/>
                <a:cs typeface="Adobe Arabic" panose="02040503050201020203" pitchFamily="18" charset="-78"/>
              </a:rPr>
              <a:t>دیروز، پسـر خـاله‌ات را دیدم، داشت با ماشین جدیدش پُز می‌داد. چراغی که به خانه رواست به مسجد حرام است. بهتره به جای این که کتاب بنویسی، بری این حرف‌ها را به اون پسـر خاله تازه به دوران رسیده‌ات بزنی!</a:t>
            </a:r>
            <a:endParaRPr lang="en-US" sz="3200" dirty="0">
              <a:solidFill>
                <a:schemeClr val="bg1"/>
              </a:solidFill>
              <a:effectLst/>
              <a:latin typeface="Adobe Arabic" panose="02040503050201020203" pitchFamily="18" charset="-78"/>
              <a:ea typeface="Adobe Arabic" panose="02040503050201020203" pitchFamily="18" charset="-78"/>
              <a:cs typeface="Adobe Arabic" panose="02040503050201020203" pitchFamily="18" charset="-78"/>
            </a:endParaRPr>
          </a:p>
          <a:p>
            <a:pPr marL="342900" marR="228600" lvl="0" indent="-342900">
              <a:spcAft>
                <a:spcPts val="300"/>
              </a:spcAft>
              <a:buFont typeface="Symbol" panose="05050102010706020507" pitchFamily="18" charset="2"/>
              <a:buChar char=""/>
            </a:pPr>
            <a:r>
              <a:rPr lang="fa-IR" sz="3200" dirty="0">
                <a:solidFill>
                  <a:schemeClr val="bg1"/>
                </a:solidFill>
                <a:effectLst/>
                <a:latin typeface="Adobe Arabic" panose="02040503050201020203" pitchFamily="18" charset="-78"/>
                <a:ea typeface="Adobe Arabic" panose="02040503050201020203" pitchFamily="18" charset="-78"/>
                <a:cs typeface="Adobe Arabic" panose="02040503050201020203" pitchFamily="18" charset="-78"/>
              </a:rPr>
              <a:t>قربونت برم! تو خودت مثلاً خیلی شخصیّت استوار و زیبایی داری!؟ پس، از ایشان نیستی می‌گو از ایشان، پریشان نیستی می‌گو پریشان!</a:t>
            </a:r>
            <a:endParaRPr lang="en-US" sz="3200" dirty="0">
              <a:solidFill>
                <a:schemeClr val="bg1"/>
              </a:solidFill>
              <a:effectLst/>
              <a:latin typeface="Adobe Arabic" panose="02040503050201020203" pitchFamily="18" charset="-78"/>
              <a:ea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977535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584948" y="1539406"/>
            <a:ext cx="11241740" cy="2920535"/>
          </a:xfrm>
        </p:spPr>
        <p:txBody>
          <a:bodyPr>
            <a:normAutofit lnSpcReduction="10000"/>
          </a:bodyPr>
          <a:lstStyle/>
          <a:p>
            <a:pPr marL="540385" marR="540385"/>
            <a:r>
              <a:rPr lang="ar-SA" sz="6600" dirty="0" smtClean="0">
                <a:solidFill>
                  <a:srgbClr val="FF0000"/>
                </a:solidFill>
                <a:effectLst/>
                <a:latin typeface="Times New Roman" panose="02020603050405020304" pitchFamily="18" charset="0"/>
                <a:ea typeface="Times New Roman" panose="02020603050405020304" pitchFamily="18" charset="0"/>
                <a:cs typeface="KFGQPC Uthman Taha Naskh" panose="02000000000000000000" pitchFamily="2" charset="-78"/>
              </a:rPr>
              <a:t>وَ </a:t>
            </a:r>
            <a:r>
              <a:rPr lang="ar-SA" sz="6600" dirty="0">
                <a:solidFill>
                  <a:srgbClr val="FF0000"/>
                </a:solidFill>
                <a:effectLst/>
                <a:latin typeface="Times New Roman" panose="02020603050405020304" pitchFamily="18" charset="0"/>
                <a:ea typeface="Times New Roman" panose="02020603050405020304" pitchFamily="18" charset="0"/>
                <a:cs typeface="KFGQPC Uthman Taha Naskh" panose="02000000000000000000" pitchFamily="2" charset="-78"/>
              </a:rPr>
              <a:t>أمُرْ بِالمَعروفِ، تَكُنْ مِن أهلِهِ.</a:t>
            </a:r>
            <a:endParaRPr lang="en-US" sz="6600" dirty="0">
              <a:solidFill>
                <a:srgbClr val="FF0000"/>
              </a:solidFill>
              <a:effectLst/>
              <a:latin typeface="Times New Roman" panose="02020603050405020304" pitchFamily="18" charset="0"/>
              <a:ea typeface="Times New Roman" panose="02020603050405020304" pitchFamily="18" charset="0"/>
              <a:cs typeface="KFGQPC Uthman Taha Naskh" panose="02000000000000000000" pitchFamily="2" charset="-78"/>
            </a:endParaRPr>
          </a:p>
          <a:p>
            <a:pPr marL="540385" marR="540385"/>
            <a:endParaRPr lang="fa-IR" sz="4800" dirty="0" smtClean="0">
              <a:solidFill>
                <a:srgbClr val="2E74B5"/>
              </a:solidFill>
              <a:effectLst/>
              <a:latin typeface="ALAEM" panose="00000500000000020004" pitchFamily="2" charset="2"/>
              <a:ea typeface="Adobe Arabic" panose="02040503050201020203" pitchFamily="18" charset="-78"/>
              <a:cs typeface="Adobe Arabic" panose="02040503050201020203" pitchFamily="18" charset="-78"/>
            </a:endParaRPr>
          </a:p>
          <a:p>
            <a:pPr marL="540385" marR="540385"/>
            <a:r>
              <a:rPr lang="ar-SA" sz="5400" dirty="0" smtClean="0">
                <a:effectLst/>
                <a:latin typeface="ALAEM" panose="00000500000000020004" pitchFamily="2" charset="2"/>
                <a:ea typeface="Adobe Arabic" panose="02040503050201020203" pitchFamily="18" charset="-78"/>
                <a:cs typeface="Adobe Arabic" panose="02040503050201020203" pitchFamily="18" charset="-78"/>
              </a:rPr>
              <a:t>به </a:t>
            </a:r>
            <a:r>
              <a:rPr lang="ar-SA" sz="5400" dirty="0">
                <a:effectLst/>
                <a:latin typeface="ALAEM" panose="00000500000000020004" pitchFamily="2" charset="2"/>
                <a:ea typeface="Adobe Arabic" panose="02040503050201020203" pitchFamily="18" charset="-78"/>
                <a:cs typeface="Adobe Arabic" panose="02040503050201020203" pitchFamily="18" charset="-78"/>
              </a:rPr>
              <a:t>خوبى فرمان ده (امر به معروف کن) تا اهل آن باشى</a:t>
            </a:r>
            <a:r>
              <a:rPr lang="ar-SA" sz="5400" dirty="0" smtClean="0">
                <a:effectLst/>
                <a:latin typeface="ALAEM" panose="00000500000000020004" pitchFamily="2" charset="2"/>
                <a:ea typeface="Adobe Arabic" panose="02040503050201020203" pitchFamily="18" charset="-78"/>
                <a:cs typeface="Adobe Arabic" panose="02040503050201020203" pitchFamily="18" charset="-78"/>
              </a:rPr>
              <a:t>.</a:t>
            </a:r>
            <a:endParaRPr lang="en-US" sz="5400" dirty="0">
              <a:effectLst/>
              <a:latin typeface="ALAEM" panose="00000500000000020004" pitchFamily="2" charset="2"/>
              <a:ea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941168904"/>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4000" b="-2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09071" y="370710"/>
            <a:ext cx="5555411" cy="3581530"/>
          </a:xfrm>
        </p:spPr>
        <p:txBody>
          <a:bodyPr>
            <a:normAutofit fontScale="90000"/>
          </a:bodyPr>
          <a:lstStyle/>
          <a:p>
            <a:r>
              <a:rPr lang="fa-IR" sz="15300" dirty="0" smtClean="0">
                <a:solidFill>
                  <a:srgbClr val="FFFF00"/>
                </a:solidFill>
              </a:rPr>
              <a:t>ترس</a:t>
            </a:r>
            <a:r>
              <a:rPr lang="fa-IR" dirty="0" smtClean="0">
                <a:solidFill>
                  <a:srgbClr val="FFFF00"/>
                </a:solidFill>
              </a:rPr>
              <a:t/>
            </a:r>
            <a:br>
              <a:rPr lang="fa-IR" dirty="0" smtClean="0">
                <a:solidFill>
                  <a:srgbClr val="FFFF00"/>
                </a:solidFill>
              </a:rPr>
            </a:br>
            <a:r>
              <a:rPr lang="fa-IR" dirty="0" smtClean="0">
                <a:solidFill>
                  <a:srgbClr val="FFFF00"/>
                </a:solidFill>
              </a:rPr>
              <a:t/>
            </a:r>
            <a:br>
              <a:rPr lang="fa-IR" dirty="0" smtClean="0">
                <a:solidFill>
                  <a:srgbClr val="FFFF00"/>
                </a:solidFill>
              </a:rPr>
            </a:br>
            <a:r>
              <a:rPr lang="fa-IR" dirty="0" smtClean="0">
                <a:solidFill>
                  <a:srgbClr val="7030A0"/>
                </a:solidFill>
              </a:rPr>
              <a:t>چه کلمه ترسناکی!</a:t>
            </a:r>
            <a:endParaRPr lang="fa-IR" dirty="0">
              <a:solidFill>
                <a:srgbClr val="7030A0"/>
              </a:solidFill>
            </a:endParaRPr>
          </a:p>
        </p:txBody>
      </p:sp>
      <p:sp>
        <p:nvSpPr>
          <p:cNvPr id="3" name="Subtitle 2"/>
          <p:cNvSpPr>
            <a:spLocks noGrp="1"/>
          </p:cNvSpPr>
          <p:nvPr>
            <p:ph type="subTitle" idx="1"/>
          </p:nvPr>
        </p:nvSpPr>
        <p:spPr>
          <a:xfrm>
            <a:off x="418957" y="5801359"/>
            <a:ext cx="11354085" cy="874645"/>
          </a:xfrm>
        </p:spPr>
        <p:txBody>
          <a:bodyPr/>
          <a:lstStyle/>
          <a:p>
            <a:pPr algn="ctr"/>
            <a:r>
              <a:rPr lang="ar-SA" dirty="0">
                <a:solidFill>
                  <a:schemeClr val="bg1"/>
                </a:solidFill>
                <a:latin typeface="Arial" panose="020B0604020202020204" pitchFamily="34" charset="0"/>
                <a:ea typeface="Calibri" panose="020F0502020204030204" pitchFamily="34" charset="0"/>
                <a:cs typeface="B Traffic" panose="00000400000000000000" pitchFamily="2" charset="-78"/>
              </a:rPr>
              <a:t>با دیدن </a:t>
            </a:r>
            <a:r>
              <a:rPr lang="ar-SA" dirty="0" smtClean="0">
                <a:solidFill>
                  <a:schemeClr val="bg1"/>
                </a:solidFill>
                <a:latin typeface="Arial" panose="020B0604020202020204" pitchFamily="34" charset="0"/>
                <a:ea typeface="Calibri" panose="020F0502020204030204" pitchFamily="34" charset="0"/>
                <a:cs typeface="B Traffic" panose="00000400000000000000" pitchFamily="2" charset="-78"/>
              </a:rPr>
              <a:t>یا </a:t>
            </a:r>
            <a:r>
              <a:rPr lang="ar-SA" dirty="0">
                <a:solidFill>
                  <a:schemeClr val="bg1"/>
                </a:solidFill>
                <a:latin typeface="Arial" panose="020B0604020202020204" pitchFamily="34" charset="0"/>
                <a:ea typeface="Calibri" panose="020F0502020204030204" pitchFamily="34" charset="0"/>
                <a:cs typeface="B Traffic" panose="00000400000000000000" pitchFamily="2" charset="-78"/>
              </a:rPr>
              <a:t>شنیدن این کلمه، یاد چه چیزی می‌افتید؟</a:t>
            </a:r>
            <a:endParaRPr lang="en-GB" dirty="0">
              <a:solidFill>
                <a:schemeClr val="bg1"/>
              </a:solidFill>
              <a:latin typeface="Arial" panose="020B0604020202020204" pitchFamily="34" charset="0"/>
              <a:ea typeface="Calibri" panose="020F0502020204030204" pitchFamily="34" charset="0"/>
              <a:cs typeface="B Traffic" panose="00000400000000000000" pitchFamily="2" charset="-78"/>
            </a:endParaRPr>
          </a:p>
          <a:p>
            <a:endParaRPr lang="fa-IR" dirty="0"/>
          </a:p>
        </p:txBody>
      </p:sp>
    </p:spTree>
    <p:extLst>
      <p:ext uri="{BB962C8B-B14F-4D97-AF65-F5344CB8AC3E}">
        <p14:creationId xmlns:p14="http://schemas.microsoft.com/office/powerpoint/2010/main" val="27380403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7805" y="3873573"/>
            <a:ext cx="11404885" cy="2649147"/>
          </a:xfrm>
        </p:spPr>
        <p:txBody>
          <a:bodyPr>
            <a:normAutofit fontScale="92500"/>
          </a:bodyPr>
          <a:lstStyle/>
          <a:p>
            <a:pPr>
              <a:lnSpc>
                <a:spcPct val="150000"/>
              </a:lnSpc>
            </a:pPr>
            <a:r>
              <a:rPr lang="ar-SA" sz="2400" dirty="0">
                <a:solidFill>
                  <a:schemeClr val="bg1"/>
                </a:solidFill>
                <a:effectLst/>
              </a:rPr>
              <a:t>هیولا و دراکولا؟ جنّیان و شیاطین؟ کابوس؟ فقر و ناداری شدید؟ جواب آزمایشی که سرطان شما را مثبت اعلام کرده؟ صدای ناله و بوی خون و مرگ در شب‌های تاریک و زیر بمباران‌های سنگین؟ نیمه شب، ته یک کوچه بن‌بست و تاریک و دو نور چراغ یک کامیون بزرگ که به سرعت، به سمت شما می‌آید؟ لحظه‌ای که دژخیمان صدّام و امثال وی، شما را دستگیر کرده و می‌خواهند در چرخ گوشت بیندازند؟ آخرین سنگ لحد... و بعد از آن، تاریکی فراگیر، کم کم صدای گریه و ناله عزیزان هم فروکش می‌کند... تاریکی ابدی و تنهایی و وحشت شب اوّل قبر</a:t>
            </a:r>
            <a:endParaRPr lang="fa-IR" sz="2400" dirty="0">
              <a:solidFill>
                <a:schemeClr val="bg1"/>
              </a:solidFill>
            </a:endParaRPr>
          </a:p>
        </p:txBody>
      </p:sp>
    </p:spTree>
    <p:extLst>
      <p:ext uri="{BB962C8B-B14F-4D97-AF65-F5344CB8AC3E}">
        <p14:creationId xmlns:p14="http://schemas.microsoft.com/office/powerpoint/2010/main" val="14298167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60293"/>
          </a:xfrm>
          <a:prstGeom prst="rect">
            <a:avLst/>
          </a:prstGeom>
        </p:spPr>
      </p:pic>
    </p:spTree>
    <p:extLst>
      <p:ext uri="{BB962C8B-B14F-4D97-AF65-F5344CB8AC3E}">
        <p14:creationId xmlns:p14="http://schemas.microsoft.com/office/powerpoint/2010/main" val="32397326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524000" y="1549711"/>
            <a:ext cx="9144000" cy="1709683"/>
          </a:xfrm>
        </p:spPr>
        <p:txBody>
          <a:bodyPr anchor="ctr">
            <a:normAutofit/>
          </a:bodyPr>
          <a:lstStyle/>
          <a:p>
            <a:pPr>
              <a:lnSpc>
                <a:spcPct val="120000"/>
              </a:lnSpc>
            </a:pPr>
            <a:r>
              <a:rPr lang="fa-IR" sz="4000" dirty="0"/>
              <a:t>آیا می‌دانید بزرگترین جنگ جهانی چه جنگی بوده و میدان و بستر اصلی آن کجاست؟ </a:t>
            </a:r>
            <a:endParaRPr lang="en-GB" sz="4000" dirty="0"/>
          </a:p>
        </p:txBody>
      </p:sp>
      <p:sp>
        <p:nvSpPr>
          <p:cNvPr id="10" name="Title 5"/>
          <p:cNvSpPr txBox="1">
            <a:spLocks/>
          </p:cNvSpPr>
          <p:nvPr/>
        </p:nvSpPr>
        <p:spPr>
          <a:xfrm>
            <a:off x="1524000" y="3349016"/>
            <a:ext cx="9144000" cy="1429458"/>
          </a:xfrm>
          <a:prstGeom prst="rect">
            <a:avLst/>
          </a:prstGeom>
        </p:spPr>
        <p:txBody>
          <a:bodyPr vert="horz" lIns="91440" tIns="45720" rIns="91440" bIns="45720" rtlCol="0" anchor="ctr">
            <a:normAutofit/>
          </a:bodyPr>
          <a:lstStyle>
            <a:lvl1pPr algn="ctr" defTabSz="914400" rtl="1" eaLnBrk="1" latinLnBrk="0" hangingPunct="1">
              <a:lnSpc>
                <a:spcPct val="110000"/>
              </a:lnSpc>
              <a:spcBef>
                <a:spcPct val="0"/>
              </a:spcBef>
              <a:buNone/>
              <a:defRPr sz="4800" b="1" kern="1200">
                <a:solidFill>
                  <a:schemeClr val="tx1"/>
                </a:solidFill>
                <a:effectLst>
                  <a:outerShdw blurRad="38100" dist="38100" dir="2700000" algn="tl">
                    <a:srgbClr val="000000">
                      <a:alpha val="43137"/>
                    </a:srgbClr>
                  </a:outerShdw>
                </a:effectLst>
                <a:latin typeface="+mj-lt"/>
                <a:ea typeface="+mj-ea"/>
                <a:cs typeface="B Traffic" panose="00000400000000000000" pitchFamily="2" charset="-78"/>
              </a:defRPr>
            </a:lvl1pPr>
          </a:lstStyle>
          <a:p>
            <a:pPr>
              <a:lnSpc>
                <a:spcPct val="120000"/>
              </a:lnSpc>
            </a:pPr>
            <a:r>
              <a:rPr lang="fa-IR" dirty="0" smtClean="0">
                <a:solidFill>
                  <a:srgbClr val="FF0000"/>
                </a:solidFill>
              </a:rPr>
              <a:t>جنگ جهانی دوم؟...</a:t>
            </a:r>
            <a:endParaRPr lang="en-GB" dirty="0">
              <a:solidFill>
                <a:srgbClr val="FF0000"/>
              </a:solidFill>
            </a:endParaRPr>
          </a:p>
        </p:txBody>
      </p:sp>
    </p:spTree>
    <p:extLst>
      <p:ext uri="{BB962C8B-B14F-4D97-AF65-F5344CB8AC3E}">
        <p14:creationId xmlns:p14="http://schemas.microsoft.com/office/powerpoint/2010/main" val="2164609538"/>
      </p:ext>
    </p:extLst>
  </p:cSld>
  <p:clrMapOvr>
    <a:masterClrMapping/>
  </p:clrMapOvr>
  <mc:AlternateContent xmlns:mc="http://schemas.openxmlformats.org/markup-compatibility/2006" xmlns:p14="http://schemas.microsoft.com/office/powerpoint/2010/main">
    <mc:Choice Requires="p14">
      <p:transition spd="slow" p14:dur="25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2000"/>
                                        <p:tgtEl>
                                          <p:spTgt spid="10"/>
                                        </p:tgtEl>
                                      </p:cBhvr>
                                    </p:animEffect>
                                    <p:anim calcmode="lin" valueType="num">
                                      <p:cBhvr>
                                        <p:cTn id="15" dur="2000" fill="hold"/>
                                        <p:tgtEl>
                                          <p:spTgt spid="10"/>
                                        </p:tgtEl>
                                        <p:attrNameLst>
                                          <p:attrName>ppt_w</p:attrName>
                                        </p:attrNameLst>
                                      </p:cBhvr>
                                      <p:tavLst>
                                        <p:tav tm="0" fmla="#ppt_w*sin(2.5*pi*$)">
                                          <p:val>
                                            <p:fltVal val="0"/>
                                          </p:val>
                                        </p:tav>
                                        <p:tav tm="100000">
                                          <p:val>
                                            <p:fltVal val="1"/>
                                          </p:val>
                                        </p:tav>
                                      </p:tavLst>
                                    </p:anim>
                                    <p:anim calcmode="lin" valueType="num">
                                      <p:cBhvr>
                                        <p:cTn id="16"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55742" y="1510738"/>
            <a:ext cx="5555411" cy="1853563"/>
          </a:xfrm>
        </p:spPr>
        <p:txBody>
          <a:bodyPr/>
          <a:lstStyle/>
          <a:p>
            <a:r>
              <a:rPr lang="fa-IR" kern="0" dirty="0">
                <a:solidFill>
                  <a:srgbClr val="000000"/>
                </a:solidFill>
                <a:latin typeface="Mj_Egypt" panose="00000400000000000000" pitchFamily="2" charset="-78"/>
                <a:ea typeface="Mj_Egypt" panose="00000400000000000000" pitchFamily="2" charset="-78"/>
              </a:rPr>
              <a:t>اهمّیّت سبک زندگی </a:t>
            </a:r>
            <a:r>
              <a:rPr lang="fa-IR" kern="0" dirty="0" smtClean="0">
                <a:solidFill>
                  <a:srgbClr val="000000"/>
                </a:solidFill>
                <a:latin typeface="Mj_Egypt" panose="00000400000000000000" pitchFamily="2" charset="-78"/>
                <a:ea typeface="Mj_Egypt" panose="00000400000000000000" pitchFamily="2" charset="-78"/>
              </a:rPr>
              <a:t>بـرای زنـدگی کـردن</a:t>
            </a:r>
            <a:endParaRPr lang="en-GB" dirty="0"/>
          </a:p>
        </p:txBody>
      </p:sp>
      <p:sp>
        <p:nvSpPr>
          <p:cNvPr id="8" name="Subtitle 7"/>
          <p:cNvSpPr>
            <a:spLocks noGrp="1"/>
          </p:cNvSpPr>
          <p:nvPr>
            <p:ph type="subTitle" idx="1"/>
          </p:nvPr>
        </p:nvSpPr>
        <p:spPr>
          <a:xfrm>
            <a:off x="3640348" y="3884119"/>
            <a:ext cx="7988058" cy="2361408"/>
          </a:xfrm>
        </p:spPr>
        <p:txBody>
          <a:bodyPr/>
          <a:lstStyle/>
          <a:p>
            <a:r>
              <a:rPr lang="fa-IR" dirty="0"/>
              <a:t>زندگی کردن، بدون انتخاب یک سبک زندگی، مُحال و غیرممکن است و ما هم سرمایه‌ای بیش از زندگی نداریم. </a:t>
            </a:r>
            <a:endParaRPr lang="en-GB" dirty="0"/>
          </a:p>
        </p:txBody>
      </p:sp>
    </p:spTree>
    <p:extLst>
      <p:ext uri="{BB962C8B-B14F-4D97-AF65-F5344CB8AC3E}">
        <p14:creationId xmlns:p14="http://schemas.microsoft.com/office/powerpoint/2010/main" val="3027904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500">
        <p15:prstTrans prst="drap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79895" y="4488729"/>
            <a:ext cx="10662248" cy="2233126"/>
          </a:xfrm>
        </p:spPr>
        <p:txBody>
          <a:bodyPr>
            <a:normAutofit/>
          </a:bodyPr>
          <a:lstStyle/>
          <a:p>
            <a:pPr algn="ctr"/>
            <a:r>
              <a:rPr lang="fa-IR" sz="5400" dirty="0">
                <a:solidFill>
                  <a:schemeClr val="bg1"/>
                </a:solidFill>
              </a:rPr>
              <a:t>جنگ اصلی بین اندیشه‌ها، ریشه همه جنگ‌ها، </a:t>
            </a:r>
            <a:r>
              <a:rPr lang="fa-IR" sz="5400" dirty="0" smtClean="0">
                <a:solidFill>
                  <a:schemeClr val="bg1"/>
                </a:solidFill>
              </a:rPr>
              <a:t/>
            </a:r>
            <a:br>
              <a:rPr lang="fa-IR" sz="5400" dirty="0" smtClean="0">
                <a:solidFill>
                  <a:schemeClr val="bg1"/>
                </a:solidFill>
              </a:rPr>
            </a:br>
            <a:r>
              <a:rPr lang="fa-IR" sz="5400" dirty="0" smtClean="0">
                <a:solidFill>
                  <a:schemeClr val="bg1"/>
                </a:solidFill>
              </a:rPr>
              <a:t>در </a:t>
            </a:r>
            <a:r>
              <a:rPr lang="fa-IR" sz="5400" dirty="0">
                <a:solidFill>
                  <a:schemeClr val="bg1"/>
                </a:solidFill>
              </a:rPr>
              <a:t>این میدان رخ می‌دهد.</a:t>
            </a:r>
            <a:endParaRPr lang="en-GB" sz="5400" dirty="0">
              <a:solidFill>
                <a:schemeClr val="bg1"/>
              </a:solidFill>
            </a:endParaRPr>
          </a:p>
        </p:txBody>
      </p:sp>
      <p:sp>
        <p:nvSpPr>
          <p:cNvPr id="3" name="Subtitle 2"/>
          <p:cNvSpPr>
            <a:spLocks noGrp="1"/>
          </p:cNvSpPr>
          <p:nvPr>
            <p:ph type="subTitle" idx="1"/>
          </p:nvPr>
        </p:nvSpPr>
        <p:spPr>
          <a:xfrm>
            <a:off x="879895" y="750018"/>
            <a:ext cx="10411064" cy="3440982"/>
          </a:xfrm>
        </p:spPr>
        <p:txBody>
          <a:bodyPr>
            <a:noAutofit/>
          </a:bodyPr>
          <a:lstStyle/>
          <a:p>
            <a:pPr algn="ctr"/>
            <a:r>
              <a:rPr lang="fa-IR" dirty="0">
                <a:solidFill>
                  <a:schemeClr val="bg1"/>
                </a:solidFill>
              </a:rPr>
              <a:t>جنگ و جنگیدن و چرا جنگیدن هم متأثر از </a:t>
            </a:r>
            <a:endParaRPr lang="fa-IR" dirty="0" smtClean="0">
              <a:solidFill>
                <a:schemeClr val="bg1"/>
              </a:solidFill>
            </a:endParaRPr>
          </a:p>
          <a:p>
            <a:pPr algn="ctr"/>
            <a:r>
              <a:rPr lang="fa-IR" sz="4400" dirty="0" smtClean="0">
                <a:solidFill>
                  <a:schemeClr val="bg1"/>
                </a:solidFill>
                <a:cs typeface="Mj_Egypt" panose="00000400000000000000" pitchFamily="2" charset="-78"/>
              </a:rPr>
              <a:t>نگرش </a:t>
            </a:r>
            <a:r>
              <a:rPr lang="fa-IR" sz="4400" dirty="0">
                <a:solidFill>
                  <a:schemeClr val="bg1"/>
                </a:solidFill>
                <a:cs typeface="Mj_Egypt" panose="00000400000000000000" pitchFamily="2" charset="-78"/>
              </a:rPr>
              <a:t>ما به هستی و سبک زندگی </a:t>
            </a:r>
            <a:endParaRPr lang="fa-IR" sz="4400" dirty="0" smtClean="0">
              <a:solidFill>
                <a:schemeClr val="bg1"/>
              </a:solidFill>
              <a:cs typeface="Mj_Egypt" panose="00000400000000000000" pitchFamily="2" charset="-78"/>
            </a:endParaRPr>
          </a:p>
          <a:p>
            <a:pPr algn="ctr"/>
            <a:r>
              <a:rPr lang="fa-IR" dirty="0" smtClean="0">
                <a:solidFill>
                  <a:schemeClr val="bg1"/>
                </a:solidFill>
              </a:rPr>
              <a:t>ماست</a:t>
            </a:r>
            <a:r>
              <a:rPr lang="fa-IR" dirty="0"/>
              <a:t>. </a:t>
            </a:r>
            <a:endParaRPr lang="fa-IR" dirty="0" smtClean="0"/>
          </a:p>
          <a:p>
            <a:pPr algn="ctr"/>
            <a:r>
              <a:rPr lang="fa-IR" sz="4800" dirty="0" smtClean="0">
                <a:solidFill>
                  <a:srgbClr val="FF0000"/>
                </a:solidFill>
              </a:rPr>
              <a:t>سبک </a:t>
            </a:r>
            <a:r>
              <a:rPr lang="fa-IR" sz="4800" dirty="0">
                <a:solidFill>
                  <a:srgbClr val="FF0000"/>
                </a:solidFill>
              </a:rPr>
              <a:t>مُردن ما نیز بخشی از سبک زیستن ماست.</a:t>
            </a:r>
            <a:endParaRPr lang="en-GB" sz="4800" dirty="0">
              <a:solidFill>
                <a:srgbClr val="FF0000"/>
              </a:solidFill>
            </a:endParaRPr>
          </a:p>
        </p:txBody>
      </p:sp>
    </p:spTree>
    <p:extLst>
      <p:ext uri="{BB962C8B-B14F-4D97-AF65-F5344CB8AC3E}">
        <p14:creationId xmlns:p14="http://schemas.microsoft.com/office/powerpoint/2010/main" val="3570865363"/>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solidFill>
                  <a:srgbClr val="FFFF00"/>
                </a:solidFill>
              </a:rPr>
              <a:t>غوغای سبک زندگی</a:t>
            </a:r>
            <a:endParaRPr lang="en-GB" dirty="0">
              <a:solidFill>
                <a:srgbClr val="FFFF00"/>
              </a:solidFill>
            </a:endParaRPr>
          </a:p>
        </p:txBody>
      </p:sp>
      <p:sp>
        <p:nvSpPr>
          <p:cNvPr id="5" name="Subtitle 4"/>
          <p:cNvSpPr>
            <a:spLocks noGrp="1"/>
          </p:cNvSpPr>
          <p:nvPr>
            <p:ph type="subTitle" idx="1"/>
          </p:nvPr>
        </p:nvSpPr>
        <p:spPr>
          <a:xfrm>
            <a:off x="467968" y="1849576"/>
            <a:ext cx="11160437" cy="4581704"/>
          </a:xfrm>
        </p:spPr>
        <p:txBody>
          <a:bodyPr>
            <a:normAutofit lnSpcReduction="10000"/>
          </a:bodyPr>
          <a:lstStyle/>
          <a:p>
            <a:pPr>
              <a:lnSpc>
                <a:spcPct val="150000"/>
              </a:lnSpc>
            </a:pPr>
            <a:r>
              <a:rPr lang="fa-IR" dirty="0"/>
              <a:t>زندگی مدرن، رشد شهرنشینی، ویژگی‌های عصر انقلاب صنعتی و انقلاب </a:t>
            </a:r>
            <a:r>
              <a:rPr lang="fa-IR" dirty="0" smtClean="0"/>
              <a:t>الکترونیک، </a:t>
            </a:r>
            <a:r>
              <a:rPr lang="fa-IR" dirty="0"/>
              <a:t>رشد سرطانی انواع آسیب‌های اجتماعی و پیچیدگی روابط اجتماعی، احساس </a:t>
            </a:r>
            <a:r>
              <a:rPr lang="fa-IR" dirty="0" smtClean="0"/>
              <a:t>خلأ </a:t>
            </a:r>
            <a:r>
              <a:rPr lang="fa-IR" dirty="0"/>
              <a:t>در زمینه معنویّت و آرامش، ضرورت پرداختن به موضوع سبک زندگی و مهارت‌های آن را به شدّت، جدی کرده است.</a:t>
            </a:r>
            <a:endParaRPr lang="en-GB" dirty="0"/>
          </a:p>
          <a:p>
            <a:endParaRPr lang="en-GB" dirty="0"/>
          </a:p>
        </p:txBody>
      </p:sp>
    </p:spTree>
    <p:extLst>
      <p:ext uri="{BB962C8B-B14F-4D97-AF65-F5344CB8AC3E}">
        <p14:creationId xmlns:p14="http://schemas.microsoft.com/office/powerpoint/2010/main" val="140986161"/>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969" y="372049"/>
            <a:ext cx="11143186" cy="1328467"/>
          </a:xfrm>
        </p:spPr>
        <p:txBody>
          <a:bodyPr>
            <a:noAutofit/>
          </a:bodyPr>
          <a:lstStyle/>
          <a:p>
            <a:r>
              <a:rPr lang="fa-IR" dirty="0"/>
              <a:t>سازمان بهداشت جهانی، در سال 1994 مهارت‌های زندگی را چنین تعریف نموده </a:t>
            </a:r>
            <a:r>
              <a:rPr lang="fa-IR" dirty="0" smtClean="0"/>
              <a:t>است:</a:t>
            </a:r>
            <a:endParaRPr lang="en-GB" dirty="0"/>
          </a:p>
        </p:txBody>
      </p:sp>
      <p:sp>
        <p:nvSpPr>
          <p:cNvPr id="5" name="Subtitle 4"/>
          <p:cNvSpPr>
            <a:spLocks noGrp="1"/>
          </p:cNvSpPr>
          <p:nvPr>
            <p:ph type="subTitle" idx="1"/>
          </p:nvPr>
        </p:nvSpPr>
        <p:spPr>
          <a:xfrm>
            <a:off x="467967" y="1700517"/>
            <a:ext cx="6156000" cy="3682365"/>
          </a:xfrm>
        </p:spPr>
        <p:txBody>
          <a:bodyPr>
            <a:normAutofit lnSpcReduction="10000"/>
          </a:bodyPr>
          <a:lstStyle/>
          <a:p>
            <a:pPr algn="just">
              <a:lnSpc>
                <a:spcPct val="150000"/>
              </a:lnSpc>
            </a:pPr>
            <a:r>
              <a:rPr lang="fa-IR" dirty="0"/>
              <a:t>توانایی انجام رفتار سازگارانه و مثبت به گونه‌ای که فرد بتواند با چالش‌ها و ضروریّات زندگی روزمره کنار بیاید.</a:t>
            </a:r>
            <a:endParaRPr lang="en-GB" dirty="0"/>
          </a:p>
        </p:txBody>
      </p:sp>
    </p:spTree>
    <p:extLst>
      <p:ext uri="{BB962C8B-B14F-4D97-AF65-F5344CB8AC3E}">
        <p14:creationId xmlns:p14="http://schemas.microsoft.com/office/powerpoint/2010/main" val="4144350311"/>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par>
    </p:tnLst>
  </p:timing>
</p:sld>
</file>

<file path=ppt/theme/theme1.xml><?xml version="1.0" encoding="utf-8"?>
<a:theme xmlns:a="http://schemas.openxmlformats.org/drawingml/2006/main" name="تست">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597</TotalTime>
  <Words>540</Words>
  <Application>Microsoft Office PowerPoint</Application>
  <PresentationFormat>Widescreen</PresentationFormat>
  <Paragraphs>31</Paragraphs>
  <Slides>13</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13</vt:i4>
      </vt:variant>
    </vt:vector>
  </HeadingPairs>
  <TitlesOfParts>
    <vt:vector size="29" baseType="lpstr">
      <vt:lpstr>B Traffic</vt:lpstr>
      <vt:lpstr>B Yagut</vt:lpstr>
      <vt:lpstr>Adobe Arabic</vt:lpstr>
      <vt:lpstr>Arial</vt:lpstr>
      <vt:lpstr>KFGQPC Uthman Taha Naskh</vt:lpstr>
      <vt:lpstr>B Mitra</vt:lpstr>
      <vt:lpstr>Mj_Egypt</vt:lpstr>
      <vt:lpstr>Calibri</vt:lpstr>
      <vt:lpstr>Times New Roman</vt:lpstr>
      <vt:lpstr>Calibri Light</vt:lpstr>
      <vt:lpstr>Wingdings</vt:lpstr>
      <vt:lpstr>ALAEM</vt:lpstr>
      <vt:lpstr>B Nazanin</vt:lpstr>
      <vt:lpstr>B Jadid</vt:lpstr>
      <vt:lpstr>Symbol</vt:lpstr>
      <vt:lpstr>تست</vt:lpstr>
      <vt:lpstr>درس 0</vt:lpstr>
      <vt:lpstr>ترس  چه کلمه ترسناکی!</vt:lpstr>
      <vt:lpstr>PowerPoint Presentation</vt:lpstr>
      <vt:lpstr>PowerPoint Presentation</vt:lpstr>
      <vt:lpstr>آیا می‌دانید بزرگترین جنگ جهانی چه جنگی بوده و میدان و بستر اصلی آن کجاست؟ </vt:lpstr>
      <vt:lpstr>اهمّیّت سبک زندگی بـرای زنـدگی کـردن</vt:lpstr>
      <vt:lpstr>جنگ اصلی بین اندیشه‌ها، ریشه همه جنگ‌ها،  در این میدان رخ می‌دهد.</vt:lpstr>
      <vt:lpstr>غوغای سبک زندگی</vt:lpstr>
      <vt:lpstr>سازمان بهداشت جهانی، در سال 1994 مهارت‌های زندگی را چنین تعریف نموده است:</vt:lpstr>
      <vt:lpstr>و تعریف یونیسف نیز در سال 1999 چنین است:</vt:lpstr>
      <vt:lpstr>دین و سبک زندگی</vt:lpstr>
      <vt:lpstr>عجب گرفتاری شدیم!!!</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Kebrya</dc:creator>
  <cp:lastModifiedBy>Alireza Moazzen</cp:lastModifiedBy>
  <cp:revision>39</cp:revision>
  <dcterms:created xsi:type="dcterms:W3CDTF">2016-06-19T13:14:20Z</dcterms:created>
  <dcterms:modified xsi:type="dcterms:W3CDTF">2017-04-26T07:07:44Z</dcterms:modified>
</cp:coreProperties>
</file>